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62D3A-C31D-E60A-31ED-196C45E091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ERASMUS ROK 2023/24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549CAE-3ACB-696A-7A49-BAD475414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Klaudia Brzęk Julia Antończyk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9B183F6-82BF-62F7-EBF9-28FF75DC1B83}"/>
              </a:ext>
            </a:extLst>
          </p:cNvPr>
          <p:cNvSpPr txBox="1"/>
          <p:nvPr/>
        </p:nvSpPr>
        <p:spPr>
          <a:xfrm>
            <a:off x="552201" y="1338453"/>
            <a:ext cx="42001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6600" dirty="0">
                <a:latin typeface="Bauhaus 93" panose="04030905020B02020C02" pitchFamily="82" charset="0"/>
              </a:rPr>
              <a:t>HANNOVER</a:t>
            </a:r>
          </a:p>
        </p:txBody>
      </p:sp>
    </p:spTree>
    <p:extLst>
      <p:ext uri="{BB962C8B-B14F-4D97-AF65-F5344CB8AC3E}">
        <p14:creationId xmlns:p14="http://schemas.microsoft.com/office/powerpoint/2010/main" val="132664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A508AD-1663-6329-42DD-E2121F1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HANNOVER – capital of lower saxony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6E0DA64-6498-B490-B0B6-61DFB87104BE}"/>
              </a:ext>
            </a:extLst>
          </p:cNvPr>
          <p:cNvSpPr txBox="1"/>
          <p:nvPr/>
        </p:nvSpPr>
        <p:spPr>
          <a:xfrm>
            <a:off x="680322" y="2336873"/>
            <a:ext cx="563224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We often compare Hanover in Germany to Lublin in Poland. It is a large city, but also a green city. You can also meet a lot of students from all over the world here. </a:t>
            </a:r>
          </a:p>
        </p:txBody>
      </p:sp>
      <p:pic>
        <p:nvPicPr>
          <p:cNvPr id="8" name="Obraz 7" descr="Obraz zawierający osoba, Ludzka twarz, w pomieszczeniu, uśmiech&#10;&#10;Opis wygenerowany automatycznie">
            <a:extLst>
              <a:ext uri="{FF2B5EF4-FFF2-40B4-BE49-F238E27FC236}">
                <a16:creationId xmlns:a16="http://schemas.microsoft.com/office/drawing/2014/main" id="{FF28A699-1E42-F00F-6D73-A2F1CA47E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81" r="4" b="4"/>
          <a:stretch/>
        </p:blipFill>
        <p:spPr>
          <a:xfrm rot="10800000"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0" name="Obraz 9" descr="Obraz zawierający na wolnym powietrzu, budynek, ubrania, obuwie&#10;&#10;Opis wygenerowany automatycznie">
            <a:extLst>
              <a:ext uri="{FF2B5EF4-FFF2-40B4-BE49-F238E27FC236}">
                <a16:creationId xmlns:a16="http://schemas.microsoft.com/office/drawing/2014/main" id="{55C01224-76B9-22EA-2215-7BEB83DDCB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12" r="46593" b="2"/>
          <a:stretch/>
        </p:blipFill>
        <p:spPr>
          <a:xfrm rot="5400000">
            <a:off x="7972523" y="2644263"/>
            <a:ext cx="2743530" cy="471980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86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D28874-7193-49E8-9C8E-F6FDDC27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HANNOVER - </a:t>
            </a:r>
            <a:r>
              <a:rPr lang="pl-PL" dirty="0" err="1"/>
              <a:t>clinics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5CAE9AA-9F6B-8CA7-D9B0-6185F719372B}"/>
              </a:ext>
            </a:extLst>
          </p:cNvPr>
          <p:cNvSpPr txBox="1"/>
          <p:nvPr/>
        </p:nvSpPr>
        <p:spPr>
          <a:xfrm>
            <a:off x="476251" y="208113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You can participate in </a:t>
            </a:r>
            <a:r>
              <a:rPr lang="en-US" dirty="0" err="1"/>
              <a:t>mitlaufen</a:t>
            </a:r>
            <a:r>
              <a:rPr lang="en-US" dirty="0"/>
              <a:t> - which is a class where you help the doctors in their work. You can assist in the clinic for small animals, exotics, horses, cows and small ruminants</a:t>
            </a:r>
            <a:endParaRPr lang="pl-PL" dirty="0"/>
          </a:p>
        </p:txBody>
      </p:sp>
      <p:pic>
        <p:nvPicPr>
          <p:cNvPr id="6" name="Obraz 5" descr="Obraz zawierający osoba, Ludzka twarz, ubrania, w pomieszczeniu&#10;&#10;Opis wygenerowany automatycznie">
            <a:extLst>
              <a:ext uri="{FF2B5EF4-FFF2-40B4-BE49-F238E27FC236}">
                <a16:creationId xmlns:a16="http://schemas.microsoft.com/office/drawing/2014/main" id="{48450E63-C933-FD40-C169-C6212143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52222" y="3610661"/>
            <a:ext cx="3429000" cy="2571750"/>
          </a:xfrm>
          <a:prstGeom prst="rect">
            <a:avLst/>
          </a:prstGeom>
        </p:spPr>
      </p:pic>
      <p:pic>
        <p:nvPicPr>
          <p:cNvPr id="8" name="Obraz 7" descr="Obraz zawierający w pomieszczeniu, ściana, pies, zlew&#10;&#10;Opis wygenerowany automatycznie">
            <a:extLst>
              <a:ext uri="{FF2B5EF4-FFF2-40B4-BE49-F238E27FC236}">
                <a16:creationId xmlns:a16="http://schemas.microsoft.com/office/drawing/2014/main" id="{44AD87F3-A93E-9FDC-C6F8-FFF924D57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01512" y="2647368"/>
            <a:ext cx="4529906" cy="33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9F97D1-25C1-D904-E914-DFCE9DB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HANNOVER - </a:t>
            </a:r>
            <a:r>
              <a:rPr lang="pl-PL" dirty="0" err="1"/>
              <a:t>people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23BA3B8-D940-A462-0A92-45F4B4FE53FA}"/>
              </a:ext>
            </a:extLst>
          </p:cNvPr>
          <p:cNvSpPr txBox="1"/>
          <p:nvPr/>
        </p:nvSpPr>
        <p:spPr>
          <a:xfrm>
            <a:off x="500742" y="2505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We met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wonderful</a:t>
            </a:r>
            <a:r>
              <a:rPr lang="pl-PL" dirty="0"/>
              <a:t> </a:t>
            </a:r>
            <a:r>
              <a:rPr lang="pl-PL" dirty="0" err="1"/>
              <a:t>people</a:t>
            </a:r>
            <a:r>
              <a:rPr lang="pl-PL" dirty="0"/>
              <a:t> from: Syria, </a:t>
            </a:r>
            <a:r>
              <a:rPr lang="pl-PL" dirty="0" err="1"/>
              <a:t>Kurdistan</a:t>
            </a:r>
            <a:r>
              <a:rPr lang="pl-PL" dirty="0"/>
              <a:t>, Canada, </a:t>
            </a:r>
            <a:r>
              <a:rPr lang="pl-PL" dirty="0" err="1"/>
              <a:t>Ukraine</a:t>
            </a:r>
            <a:r>
              <a:rPr lang="pl-PL" dirty="0"/>
              <a:t>, Russia, </a:t>
            </a:r>
            <a:r>
              <a:rPr lang="pl-PL" dirty="0" err="1"/>
              <a:t>Colombia</a:t>
            </a:r>
            <a:r>
              <a:rPr lang="pl-PL" dirty="0"/>
              <a:t>, </a:t>
            </a:r>
            <a:r>
              <a:rPr lang="pl-PL" dirty="0" err="1"/>
              <a:t>Spain</a:t>
            </a:r>
            <a:r>
              <a:rPr lang="pl-PL" dirty="0"/>
              <a:t>, Estonia, Korea, </a:t>
            </a:r>
            <a:r>
              <a:rPr lang="pl-PL" dirty="0" err="1"/>
              <a:t>Lithuania</a:t>
            </a:r>
            <a:r>
              <a:rPr lang="pl-PL" dirty="0"/>
              <a:t>, etc.</a:t>
            </a:r>
          </a:p>
        </p:txBody>
      </p:sp>
      <p:pic>
        <p:nvPicPr>
          <p:cNvPr id="6" name="Obraz 5" descr="Obraz zawierający Ludzka twarz, osoba, ubrania, w pomieszczeniu&#10;&#10;Opis wygenerowany automatycznie">
            <a:extLst>
              <a:ext uri="{FF2B5EF4-FFF2-40B4-BE49-F238E27FC236}">
                <a16:creationId xmlns:a16="http://schemas.microsoft.com/office/drawing/2014/main" id="{CB722506-36AD-2346-4A97-EA01B0109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09683" y="4392706"/>
            <a:ext cx="3287059" cy="2465294"/>
          </a:xfrm>
          <a:prstGeom prst="rect">
            <a:avLst/>
          </a:prstGeom>
        </p:spPr>
      </p:pic>
      <p:pic>
        <p:nvPicPr>
          <p:cNvPr id="8" name="Obraz 7" descr="Obraz zawierający osoba, ubrania, pasażer, Ludzka twarz&#10;&#10;Opis wygenerowany automatycznie">
            <a:extLst>
              <a:ext uri="{FF2B5EF4-FFF2-40B4-BE49-F238E27FC236}">
                <a16:creationId xmlns:a16="http://schemas.microsoft.com/office/drawing/2014/main" id="{9D900E9B-42BF-5F4B-33BA-342B6883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3" y="0"/>
            <a:ext cx="5143500" cy="6858000"/>
          </a:xfrm>
          <a:prstGeom prst="rect">
            <a:avLst/>
          </a:prstGeom>
        </p:spPr>
      </p:pic>
      <p:pic>
        <p:nvPicPr>
          <p:cNvPr id="10" name="Obraz 9" descr="Obraz zawierający osoba, Ludzka twarz, uśmiech, ubrania&#10;&#10;Opis wygenerowany automatycznie">
            <a:extLst>
              <a:ext uri="{FF2B5EF4-FFF2-40B4-BE49-F238E27FC236}">
                <a16:creationId xmlns:a16="http://schemas.microsoft.com/office/drawing/2014/main" id="{D210B8E2-99CE-9E86-EDF5-0DB57C68E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6608" y="3531901"/>
            <a:ext cx="3573929" cy="26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4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2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14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3" name="Picture 16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4" name="Rectangle 18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A1C05A-341B-89C4-93FE-34E218A4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HAMBURG, BREMEN, OSNABRUCK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A0B309F-28B7-132F-5DF1-C61C867365D1}"/>
              </a:ext>
            </a:extLst>
          </p:cNvPr>
          <p:cNvSpPr txBox="1"/>
          <p:nvPr/>
        </p:nvSpPr>
        <p:spPr>
          <a:xfrm>
            <a:off x="680321" y="2336873"/>
            <a:ext cx="5211977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There are beautiful towns all around Hanover. Larger cities such as Bremen are an hour away from Hannover and Hamburg is two hours away.</a:t>
            </a:r>
          </a:p>
        </p:txBody>
      </p:sp>
      <p:pic>
        <p:nvPicPr>
          <p:cNvPr id="8" name="Obraz 7" descr="Obraz zawierający ubrania, obuwie, osoba, budynek&#10;&#10;Opis wygenerowany automatycznie">
            <a:extLst>
              <a:ext uri="{FF2B5EF4-FFF2-40B4-BE49-F238E27FC236}">
                <a16:creationId xmlns:a16="http://schemas.microsoft.com/office/drawing/2014/main" id="{DAED57B5-8456-21FF-2BA2-196D57A08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"/>
          <a:stretch/>
        </p:blipFill>
        <p:spPr>
          <a:xfrm rot="5400000">
            <a:off x="5864162" y="2789813"/>
            <a:ext cx="3598789" cy="269290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Obraz 5" descr="Obraz zawierający na wolnym powietrzu, budynek, chmura, niebo&#10;&#10;Opis wygenerowany automatycznie">
            <a:extLst>
              <a:ext uri="{FF2B5EF4-FFF2-40B4-BE49-F238E27FC236}">
                <a16:creationId xmlns:a16="http://schemas.microsoft.com/office/drawing/2014/main" id="{578E1C76-72C1-459E-024E-CED8C453A3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26" r="32753"/>
          <a:stretch/>
        </p:blipFill>
        <p:spPr>
          <a:xfrm>
            <a:off x="9209664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42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C8759A-1B69-16D6-ECA6-D32DBE65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VIELEN DANK HANNOVER</a:t>
            </a:r>
          </a:p>
        </p:txBody>
      </p:sp>
      <p:pic>
        <p:nvPicPr>
          <p:cNvPr id="4" name="Obraz 3" descr="Obraz zawierający w pomieszczeniu, ubrania, stół, osoba&#10;&#10;Opis wygenerowany automatycznie">
            <a:extLst>
              <a:ext uri="{FF2B5EF4-FFF2-40B4-BE49-F238E27FC236}">
                <a16:creationId xmlns:a16="http://schemas.microsoft.com/office/drawing/2014/main" id="{55EDC40E-8BCB-3C42-D3F5-F62196352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1081139"/>
            <a:ext cx="6260963" cy="469572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60432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42</TotalTime>
  <Words>158</Words>
  <Application>Microsoft Office PowerPoint</Application>
  <PresentationFormat>Panoramiczny</PresentationFormat>
  <Paragraphs>12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Bauhaus 93</vt:lpstr>
      <vt:lpstr>Trebuchet MS</vt:lpstr>
      <vt:lpstr>Berlin</vt:lpstr>
      <vt:lpstr>ERASMUS ROK 2023/24</vt:lpstr>
      <vt:lpstr>HANNOVER – capital of lower saxony</vt:lpstr>
      <vt:lpstr>HANNOVER - clinics</vt:lpstr>
      <vt:lpstr>HANNOVER - people</vt:lpstr>
      <vt:lpstr>HAMBURG, BREMEN, OSNABRUCK</vt:lpstr>
      <vt:lpstr>VIELEN DANK HANNOVER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ROK 2023/24</dc:title>
  <dc:creator>brzek.klaudia21@gmail.com</dc:creator>
  <cp:lastModifiedBy>Dagmara Sadowska</cp:lastModifiedBy>
  <cp:revision>2</cp:revision>
  <dcterms:created xsi:type="dcterms:W3CDTF">2024-07-09T17:40:18Z</dcterms:created>
  <dcterms:modified xsi:type="dcterms:W3CDTF">2024-07-15T11:26:51Z</dcterms:modified>
</cp:coreProperties>
</file>