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media/image7.jpg" ContentType="image/jp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 id="2147483666" r:id="rId5"/>
  </p:sldMasterIdLst>
  <p:sldIdLst>
    <p:sldId id="276" r:id="rId6"/>
    <p:sldId id="257" r:id="rId7"/>
    <p:sldId id="258" r:id="rId8"/>
    <p:sldId id="259" r:id="rId9"/>
    <p:sldId id="260" r:id="rId10"/>
    <p:sldId id="264" r:id="rId11"/>
    <p:sldId id="265" r:id="rId12"/>
    <p:sldId id="262" r:id="rId13"/>
    <p:sldId id="263" r:id="rId14"/>
  </p:sldIdLst>
  <p:sldSz cx="20104100" cy="11309350"/>
  <p:notesSz cx="20104100" cy="1130935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57"/>
  </p:normalViewPr>
  <p:slideViewPr>
    <p:cSldViewPr>
      <p:cViewPr varScale="1">
        <p:scale>
          <a:sx n="65" d="100"/>
          <a:sy n="65" d="100"/>
        </p:scale>
        <p:origin x="800" y="216"/>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jandro López Rethen" userId="S::alejandro.lopez.rethen@barrabes.biz::7eecc1d8-13aa-44fb-924d-ab96eed9f846" providerId="AD" clId="Web-{5C91FFBA-3229-D1D4-0628-701EA8957227}"/>
    <pc:docChg chg="modSld">
      <pc:chgData name="Alejandro López Rethen" userId="S::alejandro.lopez.rethen@barrabes.biz::7eecc1d8-13aa-44fb-924d-ab96eed9f846" providerId="AD" clId="Web-{5C91FFBA-3229-D1D4-0628-701EA8957227}" dt="2024-04-29T11:17:46.505" v="2" actId="1076"/>
      <pc:docMkLst>
        <pc:docMk/>
      </pc:docMkLst>
      <pc:sldChg chg="addSp delSp modSp">
        <pc:chgData name="Alejandro López Rethen" userId="S::alejandro.lopez.rethen@barrabes.biz::7eecc1d8-13aa-44fb-924d-ab96eed9f846" providerId="AD" clId="Web-{5C91FFBA-3229-D1D4-0628-701EA8957227}" dt="2024-04-29T11:17:46.505" v="2" actId="1076"/>
        <pc:sldMkLst>
          <pc:docMk/>
          <pc:sldMk cId="0" sldId="262"/>
        </pc:sldMkLst>
        <pc:graphicFrameChg chg="add mod">
          <ac:chgData name="Alejandro López Rethen" userId="S::alejandro.lopez.rethen@barrabes.biz::7eecc1d8-13aa-44fb-924d-ab96eed9f846" providerId="AD" clId="Web-{5C91FFBA-3229-D1D4-0628-701EA8957227}" dt="2024-04-29T11:17:46.505" v="2" actId="1076"/>
          <ac:graphicFrameMkLst>
            <pc:docMk/>
            <pc:sldMk cId="0" sldId="262"/>
            <ac:graphicFrameMk id="10" creationId="{292C3B94-2051-4A55-0E85-6144477F4B15}"/>
          </ac:graphicFrameMkLst>
        </pc:graphicFrameChg>
        <pc:graphicFrameChg chg="del">
          <ac:chgData name="Alejandro López Rethen" userId="S::alejandro.lopez.rethen@barrabes.biz::7eecc1d8-13aa-44fb-924d-ab96eed9f846" providerId="AD" clId="Web-{5C91FFBA-3229-D1D4-0628-701EA8957227}" dt="2024-04-29T11:17:35.848" v="0"/>
          <ac:graphicFrameMkLst>
            <pc:docMk/>
            <pc:sldMk cId="0" sldId="262"/>
            <ac:graphicFrameMk id="12" creationId="{FD72C202-C63A-4E61-B0B6-4FB8E6C26367}"/>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sz="4450" b="1" i="0">
                <a:solidFill>
                  <a:srgbClr val="003399"/>
                </a:solidFill>
                <a:latin typeface="Arial"/>
                <a:cs typeface="Arial"/>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sz="2200" b="0" i="0">
                <a:solidFill>
                  <a:srgbClr val="4C4C4C"/>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5/10/2024</a:t>
            </a:fld>
            <a:endParaRPr lang="en-US"/>
          </a:p>
        </p:txBody>
      </p:sp>
      <p:sp>
        <p:nvSpPr>
          <p:cNvPr id="6" name="Holder 6"/>
          <p:cNvSpPr>
            <a:spLocks noGrp="1"/>
          </p:cNvSpPr>
          <p:nvPr>
            <p:ph type="sldNum" sz="quarter" idx="7"/>
          </p:nvPr>
        </p:nvSpPr>
        <p:spPr/>
        <p:txBody>
          <a:bodyPr lIns="0" tIns="0" rIns="0" bIns="0"/>
          <a:lstStyle>
            <a:lvl1pPr>
              <a:defRPr sz="2200" b="0" i="0">
                <a:solidFill>
                  <a:srgbClr val="4C4C4C"/>
                </a:solidFill>
                <a:latin typeface="Arial"/>
                <a:cs typeface="Arial"/>
              </a:defRPr>
            </a:lvl1pPr>
          </a:lstStyle>
          <a:p>
            <a:pPr marL="38100">
              <a:lnSpc>
                <a:spcPts val="2555"/>
              </a:lnSpc>
            </a:pPr>
            <a:fld id="{81D60167-4931-47E6-BA6A-407CBD079E47}" type="slidenum">
              <a:rPr spc="-50" dirty="0"/>
              <a:t>‹#›</a:t>
            </a:fld>
            <a:endParaRPr spc="-5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36628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50" b="1" i="0">
                <a:solidFill>
                  <a:srgbClr val="003399"/>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2200" b="0" i="0">
                <a:solidFill>
                  <a:srgbClr val="4C4C4C"/>
                </a:solidFill>
                <a:latin typeface="Arial"/>
                <a:cs typeface="Aria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5/10/2024</a:t>
            </a:fld>
            <a:endParaRPr lang="en-US"/>
          </a:p>
        </p:txBody>
      </p:sp>
      <p:sp>
        <p:nvSpPr>
          <p:cNvPr id="6" name="Holder 6"/>
          <p:cNvSpPr>
            <a:spLocks noGrp="1"/>
          </p:cNvSpPr>
          <p:nvPr>
            <p:ph type="sldNum" sz="quarter" idx="7"/>
          </p:nvPr>
        </p:nvSpPr>
        <p:spPr/>
        <p:txBody>
          <a:bodyPr lIns="0" tIns="0" rIns="0" bIns="0"/>
          <a:lstStyle>
            <a:lvl1pPr>
              <a:defRPr sz="2200" b="0" i="0">
                <a:solidFill>
                  <a:srgbClr val="4C4C4C"/>
                </a:solidFill>
                <a:latin typeface="Arial"/>
                <a:cs typeface="Arial"/>
              </a:defRPr>
            </a:lvl1pPr>
          </a:lstStyle>
          <a:p>
            <a:pPr marL="38100">
              <a:lnSpc>
                <a:spcPts val="2555"/>
              </a:lnSpc>
            </a:pPr>
            <a:fld id="{81D60167-4931-47E6-BA6A-407CBD079E47}" type="slidenum">
              <a:rPr spc="-50" dirty="0"/>
              <a:t>‹#›</a:t>
            </a:fld>
            <a:endParaRPr spc="-5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50" b="1" i="0">
                <a:solidFill>
                  <a:srgbClr val="003399"/>
                </a:solidFill>
                <a:latin typeface="Arial"/>
                <a:cs typeface="Arial"/>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5/10/2024</a:t>
            </a:fld>
            <a:endParaRPr lang="en-US"/>
          </a:p>
        </p:txBody>
      </p:sp>
      <p:sp>
        <p:nvSpPr>
          <p:cNvPr id="7" name="Holder 7"/>
          <p:cNvSpPr>
            <a:spLocks noGrp="1"/>
          </p:cNvSpPr>
          <p:nvPr>
            <p:ph type="sldNum" sz="quarter" idx="7"/>
          </p:nvPr>
        </p:nvSpPr>
        <p:spPr/>
        <p:txBody>
          <a:bodyPr lIns="0" tIns="0" rIns="0" bIns="0"/>
          <a:lstStyle>
            <a:lvl1pPr>
              <a:defRPr sz="2200" b="0" i="0">
                <a:solidFill>
                  <a:srgbClr val="4C4C4C"/>
                </a:solidFill>
                <a:latin typeface="Arial"/>
                <a:cs typeface="Arial"/>
              </a:defRPr>
            </a:lvl1pPr>
          </a:lstStyle>
          <a:p>
            <a:pPr marL="38100">
              <a:lnSpc>
                <a:spcPts val="2555"/>
              </a:lnSpc>
            </a:pPr>
            <a:fld id="{81D60167-4931-47E6-BA6A-407CBD079E47}" type="slidenum">
              <a:rPr spc="-50" dirty="0"/>
              <a:t>‹#›</a:t>
            </a:fld>
            <a:endParaRPr spc="-5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50" b="1" i="0">
                <a:solidFill>
                  <a:srgbClr val="003399"/>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5/10/2024</a:t>
            </a:fld>
            <a:endParaRPr lang="en-US"/>
          </a:p>
        </p:txBody>
      </p:sp>
      <p:sp>
        <p:nvSpPr>
          <p:cNvPr id="5" name="Holder 5"/>
          <p:cNvSpPr>
            <a:spLocks noGrp="1"/>
          </p:cNvSpPr>
          <p:nvPr>
            <p:ph type="sldNum" sz="quarter" idx="7"/>
          </p:nvPr>
        </p:nvSpPr>
        <p:spPr/>
        <p:txBody>
          <a:bodyPr lIns="0" tIns="0" rIns="0" bIns="0"/>
          <a:lstStyle>
            <a:lvl1pPr>
              <a:defRPr sz="2200" b="0" i="0">
                <a:solidFill>
                  <a:srgbClr val="4C4C4C"/>
                </a:solidFill>
                <a:latin typeface="Arial"/>
                <a:cs typeface="Arial"/>
              </a:defRPr>
            </a:lvl1pPr>
          </a:lstStyle>
          <a:p>
            <a:pPr marL="38100">
              <a:lnSpc>
                <a:spcPts val="2555"/>
              </a:lnSpc>
            </a:pPr>
            <a:fld id="{81D60167-4931-47E6-BA6A-407CBD079E47}" type="slidenum">
              <a:rPr spc="-50" dirty="0"/>
              <a:t>‹#›</a:t>
            </a:fld>
            <a:endParaRPr spc="-5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5/10/2024</a:t>
            </a:fld>
            <a:endParaRPr lang="en-US"/>
          </a:p>
        </p:txBody>
      </p:sp>
      <p:sp>
        <p:nvSpPr>
          <p:cNvPr id="4" name="Holder 4"/>
          <p:cNvSpPr>
            <a:spLocks noGrp="1"/>
          </p:cNvSpPr>
          <p:nvPr>
            <p:ph type="sldNum" sz="quarter" idx="7"/>
          </p:nvPr>
        </p:nvSpPr>
        <p:spPr/>
        <p:txBody>
          <a:bodyPr lIns="0" tIns="0" rIns="0" bIns="0"/>
          <a:lstStyle>
            <a:lvl1pPr>
              <a:defRPr sz="2200" b="0" i="0">
                <a:solidFill>
                  <a:srgbClr val="4C4C4C"/>
                </a:solidFill>
                <a:latin typeface="Arial"/>
                <a:cs typeface="Arial"/>
              </a:defRPr>
            </a:lvl1pPr>
          </a:lstStyle>
          <a:p>
            <a:pPr marL="38100">
              <a:lnSpc>
                <a:spcPts val="2555"/>
              </a:lnSpc>
            </a:pPr>
            <a:fld id="{81D60167-4931-47E6-BA6A-407CBD079E47}" type="slidenum">
              <a:rPr spc="-50" dirty="0"/>
              <a:t>‹#›</a:t>
            </a:fld>
            <a:endParaRPr spc="-5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9475211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05205" y="452374"/>
            <a:ext cx="18093690" cy="1809496"/>
          </a:xfrm>
          <a:prstGeom prst="rect">
            <a:avLst/>
          </a:prstGeom>
        </p:spPr>
        <p:txBody>
          <a:bodyPr lIns="0" tIns="0" rIns="0" bIns="0"/>
          <a:lstStyle>
            <a:lvl1pPr>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1900325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005205" y="452374"/>
            <a:ext cx="18093690" cy="1809496"/>
          </a:xfrm>
          <a:prstGeom prst="rect">
            <a:avLst/>
          </a:prstGeom>
        </p:spPr>
        <p:txBody>
          <a:bodyPr lIns="0" tIns="0" rIns="0" bIns="0"/>
          <a:lstStyle>
            <a:lvl1pPr>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227501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005205" y="452374"/>
            <a:ext cx="18093690" cy="1809496"/>
          </a:xfrm>
          <a:prstGeom prst="rect">
            <a:avLst/>
          </a:prstGeom>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5/10/2024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5456684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8.xml"/><Relationship Id="rId7"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10" Type="http://schemas.openxmlformats.org/officeDocument/2006/relationships/image" Target="../media/image4.png"/><Relationship Id="rId4" Type="http://schemas.openxmlformats.org/officeDocument/2006/relationships/slideLayout" Target="../slideLayouts/slideLayout9.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218201" y="1945353"/>
            <a:ext cx="11318875" cy="706755"/>
          </a:xfrm>
          <a:prstGeom prst="rect">
            <a:avLst/>
          </a:prstGeom>
        </p:spPr>
        <p:txBody>
          <a:bodyPr wrap="square" lIns="0" tIns="0" rIns="0" bIns="0">
            <a:spAutoFit/>
          </a:bodyPr>
          <a:lstStyle>
            <a:lvl1pPr>
              <a:defRPr sz="4450" b="1" i="0">
                <a:solidFill>
                  <a:srgbClr val="003399"/>
                </a:solidFill>
                <a:latin typeface="Arial"/>
                <a:cs typeface="Arial"/>
              </a:defRPr>
            </a:lvl1pPr>
          </a:lstStyle>
          <a:p>
            <a:endParaRPr/>
          </a:p>
        </p:txBody>
      </p:sp>
      <p:sp>
        <p:nvSpPr>
          <p:cNvPr id="3" name="Holder 3"/>
          <p:cNvSpPr>
            <a:spLocks noGrp="1"/>
          </p:cNvSpPr>
          <p:nvPr>
            <p:ph type="body" idx="1"/>
          </p:nvPr>
        </p:nvSpPr>
        <p:spPr>
          <a:xfrm>
            <a:off x="2424076" y="3194368"/>
            <a:ext cx="9424035" cy="5805170"/>
          </a:xfrm>
          <a:prstGeom prst="rect">
            <a:avLst/>
          </a:prstGeom>
        </p:spPr>
        <p:txBody>
          <a:bodyPr wrap="square" lIns="0" tIns="0" rIns="0" bIns="0">
            <a:spAutoFit/>
          </a:bodyPr>
          <a:lstStyle>
            <a:lvl1pPr>
              <a:defRPr sz="2200" b="0" i="0">
                <a:solidFill>
                  <a:srgbClr val="4C4C4C"/>
                </a:solidFill>
                <a:latin typeface="Arial"/>
                <a:cs typeface="Arial"/>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5/10/2024</a:t>
            </a:fld>
            <a:endParaRPr lang="en-US"/>
          </a:p>
        </p:txBody>
      </p:sp>
      <p:sp>
        <p:nvSpPr>
          <p:cNvPr id="6" name="Holder 6"/>
          <p:cNvSpPr>
            <a:spLocks noGrp="1"/>
          </p:cNvSpPr>
          <p:nvPr>
            <p:ph type="sldNum" sz="quarter" idx="7"/>
          </p:nvPr>
        </p:nvSpPr>
        <p:spPr>
          <a:xfrm>
            <a:off x="19634686" y="10824788"/>
            <a:ext cx="246380" cy="341629"/>
          </a:xfrm>
          <a:prstGeom prst="rect">
            <a:avLst/>
          </a:prstGeom>
        </p:spPr>
        <p:txBody>
          <a:bodyPr wrap="square" lIns="0" tIns="0" rIns="0" bIns="0">
            <a:spAutoFit/>
          </a:bodyPr>
          <a:lstStyle>
            <a:lvl1pPr>
              <a:defRPr sz="2200" b="0" i="0">
                <a:solidFill>
                  <a:srgbClr val="4C4C4C"/>
                </a:solidFill>
                <a:latin typeface="Arial"/>
                <a:cs typeface="Arial"/>
              </a:defRPr>
            </a:lvl1pPr>
          </a:lstStyle>
          <a:p>
            <a:pPr marL="38100">
              <a:lnSpc>
                <a:spcPts val="2555"/>
              </a:lnSpc>
            </a:pPr>
            <a:fld id="{81D60167-4931-47E6-BA6A-407CBD079E47}" type="slidenum">
              <a:rPr spc="-50" dirty="0"/>
              <a:t>‹#›</a:t>
            </a:fld>
            <a:endParaRPr spc="-50"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 name="bg object 68"/>
          <p:cNvSpPr/>
          <p:nvPr/>
        </p:nvSpPr>
        <p:spPr>
          <a:xfrm>
            <a:off x="16112295" y="10100876"/>
            <a:ext cx="803275" cy="537845"/>
          </a:xfrm>
          <a:custGeom>
            <a:avLst/>
            <a:gdLst/>
            <a:ahLst/>
            <a:cxnLst/>
            <a:rect l="l" t="t" r="r" b="b"/>
            <a:pathLst>
              <a:path w="803275" h="537845">
                <a:moveTo>
                  <a:pt x="803064" y="0"/>
                </a:moveTo>
                <a:lnTo>
                  <a:pt x="0" y="0"/>
                </a:lnTo>
                <a:lnTo>
                  <a:pt x="0" y="537219"/>
                </a:lnTo>
                <a:lnTo>
                  <a:pt x="803064" y="537219"/>
                </a:lnTo>
                <a:lnTo>
                  <a:pt x="803064" y="0"/>
                </a:lnTo>
                <a:close/>
              </a:path>
            </a:pathLst>
          </a:custGeom>
          <a:ln w="20941">
            <a:solidFill>
              <a:srgbClr val="FFFFFF"/>
            </a:solidFill>
          </a:ln>
        </p:spPr>
        <p:txBody>
          <a:bodyPr wrap="square" lIns="0" tIns="0" rIns="0" bIns="0" rtlCol="0"/>
          <a:lstStyle/>
          <a:p>
            <a:endParaRPr/>
          </a:p>
        </p:txBody>
      </p:sp>
      <p:pic>
        <p:nvPicPr>
          <p:cNvPr id="70" name="bg object 70"/>
          <p:cNvPicPr/>
          <p:nvPr/>
        </p:nvPicPr>
        <p:blipFill>
          <a:blip r:embed="rId7" cstate="print"/>
          <a:stretch>
            <a:fillRect/>
          </a:stretch>
        </p:blipFill>
        <p:spPr>
          <a:xfrm>
            <a:off x="14204476" y="10501757"/>
            <a:ext cx="842008" cy="173013"/>
          </a:xfrm>
          <a:prstGeom prst="rect">
            <a:avLst/>
          </a:prstGeom>
        </p:spPr>
      </p:pic>
      <p:pic>
        <p:nvPicPr>
          <p:cNvPr id="71" name="bg object 71"/>
          <p:cNvPicPr/>
          <p:nvPr/>
        </p:nvPicPr>
        <p:blipFill>
          <a:blip r:embed="rId8" cstate="print"/>
          <a:stretch>
            <a:fillRect/>
          </a:stretch>
        </p:blipFill>
        <p:spPr>
          <a:xfrm>
            <a:off x="15120461" y="10501749"/>
            <a:ext cx="182178" cy="173281"/>
          </a:xfrm>
          <a:prstGeom prst="rect">
            <a:avLst/>
          </a:prstGeom>
        </p:spPr>
      </p:pic>
      <p:pic>
        <p:nvPicPr>
          <p:cNvPr id="72" name="bg object 72"/>
          <p:cNvPicPr/>
          <p:nvPr/>
        </p:nvPicPr>
        <p:blipFill>
          <a:blip r:embed="rId9" cstate="print"/>
          <a:stretch>
            <a:fillRect/>
          </a:stretch>
        </p:blipFill>
        <p:spPr>
          <a:xfrm>
            <a:off x="15350648" y="10501752"/>
            <a:ext cx="156338" cy="133270"/>
          </a:xfrm>
          <a:prstGeom prst="rect">
            <a:avLst/>
          </a:prstGeom>
        </p:spPr>
      </p:pic>
      <p:pic>
        <p:nvPicPr>
          <p:cNvPr id="73" name="bg object 73"/>
          <p:cNvPicPr/>
          <p:nvPr/>
        </p:nvPicPr>
        <p:blipFill>
          <a:blip r:embed="rId10" cstate="print"/>
          <a:stretch>
            <a:fillRect/>
          </a:stretch>
        </p:blipFill>
        <p:spPr>
          <a:xfrm>
            <a:off x="15530092" y="10538451"/>
            <a:ext cx="80646" cy="96572"/>
          </a:xfrm>
          <a:prstGeom prst="rect">
            <a:avLst/>
          </a:prstGeom>
        </p:spPr>
      </p:pic>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5/10/2024</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61581814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10.xml"/><Relationship Id="rId4" Type="http://schemas.openxmlformats.org/officeDocument/2006/relationships/image" Target="../media/image7.jpg"/></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png"/><Relationship Id="rId3" Type="http://schemas.openxmlformats.org/officeDocument/2006/relationships/image" Target="../media/image19.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2" Type="http://schemas.openxmlformats.org/officeDocument/2006/relationships/image" Target="../media/image18.jpg"/><Relationship Id="rId16" Type="http://schemas.openxmlformats.org/officeDocument/2006/relationships/image" Target="../media/image32.png"/><Relationship Id="rId20" Type="http://schemas.openxmlformats.org/officeDocument/2006/relationships/image" Target="../media/image36.png"/><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hyperlink" Target="http://www.eusparks.eu/" TargetMode="External"/><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n 16" descr="Patrón de fondo&#10;&#10;Descripción generada automáticamente">
            <a:extLst>
              <a:ext uri="{FF2B5EF4-FFF2-40B4-BE49-F238E27FC236}">
                <a16:creationId xmlns:a16="http://schemas.microsoft.com/office/drawing/2014/main" id="{662562A5-3C7D-10CF-9A7E-6F78EB41B1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5265"/>
            <a:ext cx="20150427" cy="11334615"/>
          </a:xfrm>
          <a:prstGeom prst="rect">
            <a:avLst/>
          </a:prstGeom>
        </p:spPr>
      </p:pic>
      <p:pic>
        <p:nvPicPr>
          <p:cNvPr id="2" name="Imagen 1" descr="Interfaz de usuario gráfica, Texto, Aplicación&#10;&#10;Descripción generada automáticamente">
            <a:extLst>
              <a:ext uri="{FF2B5EF4-FFF2-40B4-BE49-F238E27FC236}">
                <a16:creationId xmlns:a16="http://schemas.microsoft.com/office/drawing/2014/main" id="{93AAFD07-0910-081E-5342-A4FFD38631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0" y="375996"/>
            <a:ext cx="19137919" cy="10765079"/>
          </a:xfrm>
          <a:prstGeom prst="rect">
            <a:avLst/>
          </a:prstGeom>
        </p:spPr>
      </p:pic>
      <p:sp>
        <p:nvSpPr>
          <p:cNvPr id="3" name="object 3"/>
          <p:cNvSpPr txBox="1"/>
          <p:nvPr/>
        </p:nvSpPr>
        <p:spPr>
          <a:xfrm>
            <a:off x="2444863" y="6217597"/>
            <a:ext cx="2665730" cy="37782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2300" b="1" i="0" u="none" strike="noStrike" kern="0" cap="none" spc="0" normalizeH="0" baseline="0" noProof="0" dirty="0">
                <a:ln>
                  <a:noFill/>
                </a:ln>
                <a:solidFill>
                  <a:srgbClr val="003399"/>
                </a:solidFill>
                <a:effectLst/>
                <a:uLnTx/>
                <a:uFillTx/>
                <a:latin typeface="Arial"/>
                <a:cs typeface="Arial"/>
              </a:rPr>
              <a:t>Krakow </a:t>
            </a:r>
            <a:r>
              <a:rPr kumimoji="0" sz="2300" b="1" i="0" u="none" strike="noStrike" kern="0" cap="none" spc="-10" normalizeH="0" baseline="0" noProof="0" dirty="0">
                <a:ln>
                  <a:noFill/>
                </a:ln>
                <a:solidFill>
                  <a:srgbClr val="003399"/>
                </a:solidFill>
                <a:effectLst/>
                <a:uLnTx/>
                <a:uFillTx/>
                <a:latin typeface="Arial"/>
                <a:cs typeface="Arial"/>
              </a:rPr>
              <a:t>Hackathon</a:t>
            </a:r>
            <a:endParaRPr kumimoji="0" sz="2300" b="0" i="0" u="none" strike="noStrike" kern="0" cap="none" spc="0" normalizeH="0" baseline="0" noProof="0">
              <a:ln>
                <a:noFill/>
              </a:ln>
              <a:solidFill>
                <a:sysClr val="windowText" lastClr="000000"/>
              </a:solidFill>
              <a:effectLst/>
              <a:uLnTx/>
              <a:uFillTx/>
              <a:latin typeface="Arial"/>
              <a:cs typeface="Arial"/>
            </a:endParaRPr>
          </a:p>
        </p:txBody>
      </p:sp>
      <p:sp>
        <p:nvSpPr>
          <p:cNvPr id="4" name="object 4"/>
          <p:cNvSpPr txBox="1"/>
          <p:nvPr/>
        </p:nvSpPr>
        <p:spPr>
          <a:xfrm>
            <a:off x="2419463" y="6921241"/>
            <a:ext cx="1996439" cy="377825"/>
          </a:xfrm>
          <a:prstGeom prst="rect">
            <a:avLst/>
          </a:prstGeom>
        </p:spPr>
        <p:txBody>
          <a:bodyPr vert="horz" wrap="square" lIns="0" tIns="13335" rIns="0" bIns="0" rtlCol="0">
            <a:spAutoFit/>
          </a:bodyPr>
          <a:lstStyle/>
          <a:p>
            <a:pPr marL="38100" marR="0" lvl="0" indent="0" defTabSz="914400" eaLnBrk="1" fontAlgn="auto" latinLnBrk="0" hangingPunct="1">
              <a:lnSpc>
                <a:spcPct val="100000"/>
              </a:lnSpc>
              <a:spcBef>
                <a:spcPts val="105"/>
              </a:spcBef>
              <a:spcAft>
                <a:spcPts val="0"/>
              </a:spcAft>
              <a:buClrTx/>
              <a:buSzTx/>
              <a:buFontTx/>
              <a:buNone/>
              <a:tabLst/>
              <a:defRPr/>
            </a:pPr>
            <a:r>
              <a:rPr kumimoji="0" lang="es-ES" sz="2300" b="1" i="0" u="none" strike="noStrike" kern="0" cap="none" spc="0" normalizeH="0" baseline="0" noProof="0" dirty="0">
                <a:ln>
                  <a:noFill/>
                </a:ln>
                <a:solidFill>
                  <a:srgbClr val="003399"/>
                </a:solidFill>
                <a:effectLst/>
                <a:uLnTx/>
                <a:uFillTx/>
                <a:latin typeface="Arial"/>
                <a:cs typeface="Arial"/>
              </a:rPr>
              <a:t>26 - 29 June</a:t>
            </a:r>
            <a:endParaRPr kumimoji="0" lang="es-ES" sz="2025" b="0" i="0" u="none" strike="noStrike" kern="0" cap="none" spc="0" normalizeH="0" baseline="30864" noProof="0" dirty="0">
              <a:ln>
                <a:noFill/>
              </a:ln>
              <a:solidFill>
                <a:sysClr val="windowText" lastClr="000000"/>
              </a:solidFill>
              <a:effectLst/>
              <a:uLnTx/>
              <a:uFillTx/>
              <a:latin typeface="Arial"/>
              <a:cs typeface="Arial"/>
            </a:endParaRPr>
          </a:p>
        </p:txBody>
      </p:sp>
      <p:sp>
        <p:nvSpPr>
          <p:cNvPr id="5" name="object 5"/>
          <p:cNvSpPr txBox="1"/>
          <p:nvPr/>
        </p:nvSpPr>
        <p:spPr>
          <a:xfrm>
            <a:off x="8036174" y="6066983"/>
            <a:ext cx="2910840" cy="1030605"/>
          </a:xfrm>
          <a:prstGeom prst="rect">
            <a:avLst/>
          </a:prstGeom>
        </p:spPr>
        <p:txBody>
          <a:bodyPr vert="horz" wrap="square" lIns="0" tIns="164465" rIns="0" bIns="0" rtlCol="0">
            <a:spAutoFit/>
          </a:bodyPr>
          <a:lstStyle/>
          <a:p>
            <a:pPr marL="12700" marR="0" lvl="0" indent="0" defTabSz="914400" eaLnBrk="1" fontAlgn="auto" latinLnBrk="0" hangingPunct="1">
              <a:lnSpc>
                <a:spcPct val="100000"/>
              </a:lnSpc>
              <a:spcBef>
                <a:spcPts val="1295"/>
              </a:spcBef>
              <a:spcAft>
                <a:spcPts val="0"/>
              </a:spcAft>
              <a:buClrTx/>
              <a:buSzTx/>
              <a:buFontTx/>
              <a:buNone/>
              <a:tabLst/>
              <a:defRPr/>
            </a:pPr>
            <a:r>
              <a:rPr kumimoji="0" sz="2300" b="0" i="0" u="none" strike="noStrike" kern="0" cap="none" spc="0" normalizeH="0" baseline="0" noProof="0" dirty="0">
                <a:ln>
                  <a:noFill/>
                </a:ln>
                <a:solidFill>
                  <a:srgbClr val="003399"/>
                </a:solidFill>
                <a:effectLst/>
                <a:uLnTx/>
                <a:uFillTx/>
                <a:latin typeface="Arial"/>
                <a:cs typeface="Arial"/>
              </a:rPr>
              <a:t>Geographic </a:t>
            </a:r>
            <a:r>
              <a:rPr kumimoji="0" sz="2300" b="0" i="0" u="none" strike="noStrike" kern="0" cap="none" spc="-10" normalizeH="0" baseline="0" noProof="0" dirty="0">
                <a:ln>
                  <a:noFill/>
                </a:ln>
                <a:solidFill>
                  <a:srgbClr val="003399"/>
                </a:solidFill>
                <a:effectLst/>
                <a:uLnTx/>
                <a:uFillTx/>
                <a:latin typeface="Arial"/>
                <a:cs typeface="Arial"/>
              </a:rPr>
              <a:t>coverage:</a:t>
            </a:r>
            <a:endParaRPr kumimoji="0" sz="2300" b="0" i="0" u="none" strike="noStrike" kern="0" cap="none" spc="0" normalizeH="0" baseline="0" noProof="0">
              <a:ln>
                <a:noFill/>
              </a:ln>
              <a:solidFill>
                <a:sysClr val="windowText" lastClr="000000"/>
              </a:solidFill>
              <a:effectLst/>
              <a:uLnTx/>
              <a:uFillTx/>
              <a:latin typeface="Arial"/>
              <a:cs typeface="Arial"/>
            </a:endParaRPr>
          </a:p>
          <a:p>
            <a:pPr marL="12700" marR="0" lvl="0" indent="0" defTabSz="914400" eaLnBrk="1" fontAlgn="auto" latinLnBrk="0" hangingPunct="1">
              <a:lnSpc>
                <a:spcPct val="100000"/>
              </a:lnSpc>
              <a:spcBef>
                <a:spcPts val="1195"/>
              </a:spcBef>
              <a:spcAft>
                <a:spcPts val="0"/>
              </a:spcAft>
              <a:buClrTx/>
              <a:buSzTx/>
              <a:buFontTx/>
              <a:buNone/>
              <a:tabLst/>
              <a:defRPr/>
            </a:pPr>
            <a:r>
              <a:rPr kumimoji="0" sz="2300" b="1" i="0" u="none" strike="noStrike" kern="0" cap="none" spc="-10" normalizeH="0" baseline="0" noProof="0" dirty="0">
                <a:ln>
                  <a:noFill/>
                </a:ln>
                <a:solidFill>
                  <a:srgbClr val="003399"/>
                </a:solidFill>
                <a:effectLst/>
                <a:uLnTx/>
                <a:uFillTx/>
                <a:latin typeface="Arial"/>
                <a:cs typeface="Arial"/>
              </a:rPr>
              <a:t>Poland</a:t>
            </a:r>
            <a:endParaRPr kumimoji="0" sz="2300" b="0" i="0" u="none" strike="noStrike" kern="0" cap="none" spc="0" normalizeH="0" baseline="0" noProof="0">
              <a:ln>
                <a:noFill/>
              </a:ln>
              <a:solidFill>
                <a:sysClr val="windowText" lastClr="000000"/>
              </a:solidFill>
              <a:effectLst/>
              <a:uLnTx/>
              <a:uFillTx/>
              <a:latin typeface="Arial"/>
              <a:cs typeface="Arial"/>
            </a:endParaRPr>
          </a:p>
        </p:txBody>
      </p:sp>
      <p:sp>
        <p:nvSpPr>
          <p:cNvPr id="6" name="object 6"/>
          <p:cNvSpPr txBox="1"/>
          <p:nvPr/>
        </p:nvSpPr>
        <p:spPr>
          <a:xfrm>
            <a:off x="1983960" y="7955680"/>
            <a:ext cx="4989830" cy="377825"/>
          </a:xfrm>
          <a:prstGeom prst="rect">
            <a:avLst/>
          </a:prstGeom>
        </p:spPr>
        <p:txBody>
          <a:bodyPr vert="horz" wrap="square" lIns="0" tIns="13335" rIns="0" bIns="0" rtlCol="0">
            <a:spAutoFit/>
          </a:bodyPr>
          <a:lstStyle/>
          <a:p>
            <a:pPr marL="12700" marR="0" lvl="0" indent="0" defTabSz="914400" eaLnBrk="1" fontAlgn="auto" latinLnBrk="0" hangingPunct="1">
              <a:lnSpc>
                <a:spcPct val="100000"/>
              </a:lnSpc>
              <a:spcBef>
                <a:spcPts val="105"/>
              </a:spcBef>
              <a:spcAft>
                <a:spcPts val="0"/>
              </a:spcAft>
              <a:buClrTx/>
              <a:buSzTx/>
              <a:buFontTx/>
              <a:buNone/>
              <a:tabLst/>
              <a:defRPr/>
            </a:pPr>
            <a:r>
              <a:rPr kumimoji="0" sz="2300" b="0" i="0" u="none" strike="noStrike" kern="0" cap="none" spc="0" normalizeH="0" baseline="0" noProof="0" dirty="0">
                <a:ln>
                  <a:noFill/>
                </a:ln>
                <a:solidFill>
                  <a:srgbClr val="FFFFFF"/>
                </a:solidFill>
                <a:effectLst/>
                <a:uLnTx/>
                <a:uFillTx/>
                <a:latin typeface="Arial"/>
                <a:cs typeface="Arial"/>
              </a:rPr>
              <a:t>Hosted</a:t>
            </a:r>
            <a:r>
              <a:rPr kumimoji="0" sz="2300" b="0" i="0" u="none" strike="noStrike" kern="0" cap="none" spc="-35" normalizeH="0" baseline="0" noProof="0" dirty="0">
                <a:ln>
                  <a:noFill/>
                </a:ln>
                <a:solidFill>
                  <a:srgbClr val="FFFFFF"/>
                </a:solidFill>
                <a:effectLst/>
                <a:uLnTx/>
                <a:uFillTx/>
                <a:latin typeface="Arial"/>
                <a:cs typeface="Arial"/>
              </a:rPr>
              <a:t> </a:t>
            </a:r>
            <a:r>
              <a:rPr kumimoji="0" sz="2300" b="0" i="0" u="none" strike="noStrike" kern="0" cap="none" spc="0" normalizeH="0" baseline="0" noProof="0" dirty="0">
                <a:ln>
                  <a:noFill/>
                </a:ln>
                <a:solidFill>
                  <a:srgbClr val="FFFFFF"/>
                </a:solidFill>
                <a:effectLst/>
                <a:uLnTx/>
                <a:uFillTx/>
                <a:latin typeface="Arial"/>
                <a:cs typeface="Arial"/>
              </a:rPr>
              <a:t>by:</a:t>
            </a:r>
            <a:r>
              <a:rPr kumimoji="0" sz="2300" b="0" i="0" u="none" strike="noStrike" kern="0" cap="none" spc="-35" normalizeH="0" baseline="0" noProof="0" dirty="0">
                <a:ln>
                  <a:noFill/>
                </a:ln>
                <a:solidFill>
                  <a:srgbClr val="FFFFFF"/>
                </a:solidFill>
                <a:effectLst/>
                <a:uLnTx/>
                <a:uFillTx/>
                <a:latin typeface="Arial"/>
                <a:cs typeface="Arial"/>
              </a:rPr>
              <a:t> </a:t>
            </a:r>
            <a:r>
              <a:rPr kumimoji="0" sz="2300" b="1" i="0" u="none" strike="noStrike" kern="0" cap="none" spc="0" normalizeH="0" baseline="0" noProof="0" dirty="0">
                <a:ln>
                  <a:noFill/>
                </a:ln>
                <a:solidFill>
                  <a:srgbClr val="FFFFFF"/>
                </a:solidFill>
                <a:effectLst/>
                <a:uLnTx/>
                <a:uFillTx/>
                <a:latin typeface="Arial"/>
                <a:cs typeface="Arial"/>
              </a:rPr>
              <a:t>Kraków</a:t>
            </a:r>
            <a:r>
              <a:rPr kumimoji="0" sz="2300" b="1" i="0" u="none" strike="noStrike" kern="0" cap="none" spc="-35" normalizeH="0" baseline="0" noProof="0" dirty="0">
                <a:ln>
                  <a:noFill/>
                </a:ln>
                <a:solidFill>
                  <a:srgbClr val="FFFFFF"/>
                </a:solidFill>
                <a:effectLst/>
                <a:uLnTx/>
                <a:uFillTx/>
                <a:latin typeface="Arial"/>
                <a:cs typeface="Arial"/>
              </a:rPr>
              <a:t> </a:t>
            </a:r>
            <a:r>
              <a:rPr kumimoji="0" sz="2300" b="1" i="0" u="none" strike="noStrike" kern="0" cap="none" spc="-10" normalizeH="0" baseline="0" noProof="0" dirty="0">
                <a:ln>
                  <a:noFill/>
                </a:ln>
                <a:solidFill>
                  <a:srgbClr val="FFFFFF"/>
                </a:solidFill>
                <a:effectLst/>
                <a:uLnTx/>
                <a:uFillTx/>
                <a:latin typeface="Arial"/>
                <a:cs typeface="Arial"/>
              </a:rPr>
              <a:t>Technology</a:t>
            </a:r>
            <a:r>
              <a:rPr kumimoji="0" sz="2300" b="1" i="0" u="none" strike="noStrike" kern="0" cap="none" spc="-35" normalizeH="0" baseline="0" noProof="0" dirty="0">
                <a:ln>
                  <a:noFill/>
                </a:ln>
                <a:solidFill>
                  <a:srgbClr val="FFFFFF"/>
                </a:solidFill>
                <a:effectLst/>
                <a:uLnTx/>
                <a:uFillTx/>
                <a:latin typeface="Arial"/>
                <a:cs typeface="Arial"/>
              </a:rPr>
              <a:t> </a:t>
            </a:r>
            <a:r>
              <a:rPr kumimoji="0" sz="2300" b="1" i="0" u="none" strike="noStrike" kern="0" cap="none" spc="-20" normalizeH="0" baseline="0" noProof="0" dirty="0">
                <a:ln>
                  <a:noFill/>
                </a:ln>
                <a:solidFill>
                  <a:srgbClr val="FFFFFF"/>
                </a:solidFill>
                <a:effectLst/>
                <a:uLnTx/>
                <a:uFillTx/>
                <a:latin typeface="Arial"/>
                <a:cs typeface="Arial"/>
              </a:rPr>
              <a:t>Park</a:t>
            </a:r>
            <a:endParaRPr kumimoji="0" sz="2300" b="0" i="0" u="none" strike="noStrike" kern="0" cap="none" spc="0" normalizeH="0" baseline="0" noProof="0">
              <a:ln>
                <a:noFill/>
              </a:ln>
              <a:solidFill>
                <a:sysClr val="windowText" lastClr="000000"/>
              </a:solidFill>
              <a:effectLst/>
              <a:uLnTx/>
              <a:uFillTx/>
              <a:latin typeface="Arial"/>
              <a:cs typeface="Arial"/>
            </a:endParaRPr>
          </a:p>
        </p:txBody>
      </p:sp>
      <p:sp>
        <p:nvSpPr>
          <p:cNvPr id="7" name="object 7"/>
          <p:cNvSpPr/>
          <p:nvPr/>
        </p:nvSpPr>
        <p:spPr>
          <a:xfrm>
            <a:off x="2016404" y="6921353"/>
            <a:ext cx="308610" cy="349885"/>
          </a:xfrm>
          <a:custGeom>
            <a:avLst/>
            <a:gdLst/>
            <a:ahLst/>
            <a:cxnLst/>
            <a:rect l="l" t="t" r="r" b="b"/>
            <a:pathLst>
              <a:path w="308610" h="349884">
                <a:moveTo>
                  <a:pt x="307022" y="108572"/>
                </a:moveTo>
                <a:lnTo>
                  <a:pt x="304292" y="63804"/>
                </a:lnTo>
                <a:lnTo>
                  <a:pt x="273418" y="43624"/>
                </a:lnTo>
                <a:lnTo>
                  <a:pt x="242163" y="43726"/>
                </a:lnTo>
                <a:lnTo>
                  <a:pt x="241211" y="43205"/>
                </a:lnTo>
                <a:lnTo>
                  <a:pt x="241414" y="33045"/>
                </a:lnTo>
                <a:lnTo>
                  <a:pt x="241312" y="4470"/>
                </a:lnTo>
                <a:lnTo>
                  <a:pt x="236893" y="38"/>
                </a:lnTo>
                <a:lnTo>
                  <a:pt x="202133" y="0"/>
                </a:lnTo>
                <a:lnTo>
                  <a:pt x="197777" y="4330"/>
                </a:lnTo>
                <a:lnTo>
                  <a:pt x="197827" y="43002"/>
                </a:lnTo>
                <a:lnTo>
                  <a:pt x="197167" y="43675"/>
                </a:lnTo>
                <a:lnTo>
                  <a:pt x="110998" y="43675"/>
                </a:lnTo>
                <a:lnTo>
                  <a:pt x="110286" y="43065"/>
                </a:lnTo>
                <a:lnTo>
                  <a:pt x="110324" y="4445"/>
                </a:lnTo>
                <a:lnTo>
                  <a:pt x="105879" y="25"/>
                </a:lnTo>
                <a:lnTo>
                  <a:pt x="71120" y="0"/>
                </a:lnTo>
                <a:lnTo>
                  <a:pt x="66776" y="4356"/>
                </a:lnTo>
                <a:lnTo>
                  <a:pt x="66852" y="43167"/>
                </a:lnTo>
                <a:lnTo>
                  <a:pt x="66027" y="43700"/>
                </a:lnTo>
                <a:lnTo>
                  <a:pt x="21285" y="46228"/>
                </a:lnTo>
                <a:lnTo>
                  <a:pt x="1066" y="108458"/>
                </a:lnTo>
                <a:lnTo>
                  <a:pt x="1905" y="109220"/>
                </a:lnTo>
                <a:lnTo>
                  <a:pt x="153657" y="109118"/>
                </a:lnTo>
                <a:lnTo>
                  <a:pt x="306222" y="109194"/>
                </a:lnTo>
                <a:lnTo>
                  <a:pt x="307022" y="108572"/>
                </a:lnTo>
                <a:close/>
              </a:path>
              <a:path w="308610" h="349884">
                <a:moveTo>
                  <a:pt x="308114" y="174561"/>
                </a:moveTo>
                <a:lnTo>
                  <a:pt x="308076" y="130073"/>
                </a:lnTo>
                <a:lnTo>
                  <a:pt x="307708" y="129717"/>
                </a:lnTo>
                <a:lnTo>
                  <a:pt x="263232" y="129717"/>
                </a:lnTo>
                <a:lnTo>
                  <a:pt x="263232" y="290423"/>
                </a:lnTo>
                <a:lnTo>
                  <a:pt x="263105" y="302260"/>
                </a:lnTo>
                <a:lnTo>
                  <a:pt x="259816" y="305562"/>
                </a:lnTo>
                <a:lnTo>
                  <a:pt x="241846" y="305701"/>
                </a:lnTo>
                <a:lnTo>
                  <a:pt x="241388" y="305701"/>
                </a:lnTo>
                <a:lnTo>
                  <a:pt x="240919" y="305701"/>
                </a:lnTo>
                <a:lnTo>
                  <a:pt x="222948" y="305562"/>
                </a:lnTo>
                <a:lnTo>
                  <a:pt x="219684" y="302260"/>
                </a:lnTo>
                <a:lnTo>
                  <a:pt x="219570" y="297053"/>
                </a:lnTo>
                <a:lnTo>
                  <a:pt x="219481" y="274980"/>
                </a:lnTo>
                <a:lnTo>
                  <a:pt x="219697" y="265366"/>
                </a:lnTo>
                <a:lnTo>
                  <a:pt x="222935" y="262064"/>
                </a:lnTo>
                <a:lnTo>
                  <a:pt x="236270" y="261975"/>
                </a:lnTo>
                <a:lnTo>
                  <a:pt x="245795" y="261975"/>
                </a:lnTo>
                <a:lnTo>
                  <a:pt x="259816" y="262064"/>
                </a:lnTo>
                <a:lnTo>
                  <a:pt x="263118" y="265366"/>
                </a:lnTo>
                <a:lnTo>
                  <a:pt x="263232" y="290423"/>
                </a:lnTo>
                <a:lnTo>
                  <a:pt x="263232" y="129717"/>
                </a:lnTo>
                <a:lnTo>
                  <a:pt x="263220" y="204939"/>
                </a:lnTo>
                <a:lnTo>
                  <a:pt x="263105" y="214909"/>
                </a:lnTo>
                <a:lnTo>
                  <a:pt x="259829" y="218211"/>
                </a:lnTo>
                <a:lnTo>
                  <a:pt x="242125" y="218351"/>
                </a:lnTo>
                <a:lnTo>
                  <a:pt x="241414" y="218351"/>
                </a:lnTo>
                <a:lnTo>
                  <a:pt x="175920" y="218351"/>
                </a:lnTo>
                <a:lnTo>
                  <a:pt x="175920" y="290423"/>
                </a:lnTo>
                <a:lnTo>
                  <a:pt x="175793" y="302260"/>
                </a:lnTo>
                <a:lnTo>
                  <a:pt x="172491" y="305562"/>
                </a:lnTo>
                <a:lnTo>
                  <a:pt x="155117" y="305701"/>
                </a:lnTo>
                <a:lnTo>
                  <a:pt x="154063" y="305701"/>
                </a:lnTo>
                <a:lnTo>
                  <a:pt x="66725" y="305689"/>
                </a:lnTo>
                <a:lnTo>
                  <a:pt x="44831" y="274980"/>
                </a:lnTo>
                <a:lnTo>
                  <a:pt x="45046" y="265366"/>
                </a:lnTo>
                <a:lnTo>
                  <a:pt x="85178" y="262064"/>
                </a:lnTo>
                <a:lnTo>
                  <a:pt x="88468" y="302260"/>
                </a:lnTo>
                <a:lnTo>
                  <a:pt x="66725" y="305689"/>
                </a:lnTo>
                <a:lnTo>
                  <a:pt x="152768" y="305689"/>
                </a:lnTo>
                <a:lnTo>
                  <a:pt x="135610" y="305562"/>
                </a:lnTo>
                <a:lnTo>
                  <a:pt x="132372" y="302260"/>
                </a:lnTo>
                <a:lnTo>
                  <a:pt x="132245" y="297053"/>
                </a:lnTo>
                <a:lnTo>
                  <a:pt x="132156" y="274980"/>
                </a:lnTo>
                <a:lnTo>
                  <a:pt x="132372" y="265366"/>
                </a:lnTo>
                <a:lnTo>
                  <a:pt x="135610" y="262064"/>
                </a:lnTo>
                <a:lnTo>
                  <a:pt x="142278" y="262026"/>
                </a:lnTo>
                <a:lnTo>
                  <a:pt x="164249" y="262013"/>
                </a:lnTo>
                <a:lnTo>
                  <a:pt x="172491" y="262064"/>
                </a:lnTo>
                <a:lnTo>
                  <a:pt x="175806" y="265366"/>
                </a:lnTo>
                <a:lnTo>
                  <a:pt x="175920" y="290423"/>
                </a:lnTo>
                <a:lnTo>
                  <a:pt x="175920" y="218351"/>
                </a:lnTo>
                <a:lnTo>
                  <a:pt x="154025" y="218338"/>
                </a:lnTo>
                <a:lnTo>
                  <a:pt x="135496" y="218249"/>
                </a:lnTo>
                <a:lnTo>
                  <a:pt x="132321" y="215023"/>
                </a:lnTo>
                <a:lnTo>
                  <a:pt x="132295" y="177901"/>
                </a:lnTo>
                <a:lnTo>
                  <a:pt x="135521" y="174701"/>
                </a:lnTo>
                <a:lnTo>
                  <a:pt x="165976" y="174675"/>
                </a:lnTo>
                <a:lnTo>
                  <a:pt x="172618" y="174701"/>
                </a:lnTo>
                <a:lnTo>
                  <a:pt x="175780" y="215023"/>
                </a:lnTo>
                <a:lnTo>
                  <a:pt x="154025" y="218338"/>
                </a:lnTo>
                <a:lnTo>
                  <a:pt x="238391" y="218338"/>
                </a:lnTo>
                <a:lnTo>
                  <a:pt x="222948" y="218211"/>
                </a:lnTo>
                <a:lnTo>
                  <a:pt x="219748" y="215023"/>
                </a:lnTo>
                <a:lnTo>
                  <a:pt x="219646" y="214884"/>
                </a:lnTo>
                <a:lnTo>
                  <a:pt x="219519" y="200520"/>
                </a:lnTo>
                <a:lnTo>
                  <a:pt x="219633" y="178041"/>
                </a:lnTo>
                <a:lnTo>
                  <a:pt x="222923" y="174777"/>
                </a:lnTo>
                <a:lnTo>
                  <a:pt x="230733" y="174599"/>
                </a:lnTo>
                <a:lnTo>
                  <a:pt x="231140" y="174586"/>
                </a:lnTo>
                <a:lnTo>
                  <a:pt x="232651" y="174561"/>
                </a:lnTo>
                <a:lnTo>
                  <a:pt x="237197" y="174637"/>
                </a:lnTo>
                <a:lnTo>
                  <a:pt x="246024" y="174637"/>
                </a:lnTo>
                <a:lnTo>
                  <a:pt x="250304" y="174561"/>
                </a:lnTo>
                <a:lnTo>
                  <a:pt x="259816" y="174777"/>
                </a:lnTo>
                <a:lnTo>
                  <a:pt x="263118" y="177990"/>
                </a:lnTo>
                <a:lnTo>
                  <a:pt x="263220" y="204939"/>
                </a:lnTo>
                <a:lnTo>
                  <a:pt x="263220" y="129717"/>
                </a:lnTo>
                <a:lnTo>
                  <a:pt x="88595" y="129717"/>
                </a:lnTo>
                <a:lnTo>
                  <a:pt x="88595" y="200520"/>
                </a:lnTo>
                <a:lnTo>
                  <a:pt x="88480" y="214884"/>
                </a:lnTo>
                <a:lnTo>
                  <a:pt x="88353" y="215023"/>
                </a:lnTo>
                <a:lnTo>
                  <a:pt x="85153" y="218224"/>
                </a:lnTo>
                <a:lnTo>
                  <a:pt x="66725" y="218351"/>
                </a:lnTo>
                <a:lnTo>
                  <a:pt x="48272" y="218211"/>
                </a:lnTo>
                <a:lnTo>
                  <a:pt x="45161" y="215023"/>
                </a:lnTo>
                <a:lnTo>
                  <a:pt x="45046" y="214884"/>
                </a:lnTo>
                <a:lnTo>
                  <a:pt x="44932" y="209677"/>
                </a:lnTo>
                <a:lnTo>
                  <a:pt x="45046" y="178015"/>
                </a:lnTo>
                <a:lnTo>
                  <a:pt x="48285" y="174713"/>
                </a:lnTo>
                <a:lnTo>
                  <a:pt x="81788" y="174701"/>
                </a:lnTo>
                <a:lnTo>
                  <a:pt x="85178" y="174713"/>
                </a:lnTo>
                <a:lnTo>
                  <a:pt x="88480" y="178015"/>
                </a:lnTo>
                <a:lnTo>
                  <a:pt x="88595" y="200520"/>
                </a:lnTo>
                <a:lnTo>
                  <a:pt x="88595" y="129717"/>
                </a:lnTo>
                <a:lnTo>
                  <a:pt x="342" y="129717"/>
                </a:lnTo>
                <a:lnTo>
                  <a:pt x="0" y="130073"/>
                </a:lnTo>
                <a:lnTo>
                  <a:pt x="114" y="315150"/>
                </a:lnTo>
                <a:lnTo>
                  <a:pt x="28524" y="349326"/>
                </a:lnTo>
                <a:lnTo>
                  <a:pt x="278803" y="349326"/>
                </a:lnTo>
                <a:lnTo>
                  <a:pt x="282956" y="348488"/>
                </a:lnTo>
                <a:lnTo>
                  <a:pt x="287210" y="348399"/>
                </a:lnTo>
                <a:lnTo>
                  <a:pt x="308102" y="315150"/>
                </a:lnTo>
                <a:lnTo>
                  <a:pt x="308102" y="305701"/>
                </a:lnTo>
                <a:lnTo>
                  <a:pt x="308102" y="261937"/>
                </a:lnTo>
                <a:lnTo>
                  <a:pt x="308114" y="218351"/>
                </a:lnTo>
                <a:lnTo>
                  <a:pt x="308114" y="174561"/>
                </a:lnTo>
                <a:close/>
              </a:path>
            </a:pathLst>
          </a:custGeom>
          <a:solidFill>
            <a:srgbClr val="FEFEF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8" name="object 8"/>
          <p:cNvSpPr/>
          <p:nvPr/>
        </p:nvSpPr>
        <p:spPr>
          <a:xfrm>
            <a:off x="2018382" y="6240645"/>
            <a:ext cx="259079" cy="362585"/>
          </a:xfrm>
          <a:custGeom>
            <a:avLst/>
            <a:gdLst/>
            <a:ahLst/>
            <a:cxnLst/>
            <a:rect l="l" t="t" r="r" b="b"/>
            <a:pathLst>
              <a:path w="259080" h="362584">
                <a:moveTo>
                  <a:pt x="120820" y="0"/>
                </a:moveTo>
                <a:lnTo>
                  <a:pt x="58030" y="20433"/>
                </a:lnTo>
                <a:lnTo>
                  <a:pt x="11693" y="76018"/>
                </a:lnTo>
                <a:lnTo>
                  <a:pt x="0" y="124751"/>
                </a:lnTo>
                <a:lnTo>
                  <a:pt x="1789" y="149508"/>
                </a:lnTo>
                <a:lnTo>
                  <a:pt x="25856" y="220196"/>
                </a:lnTo>
                <a:lnTo>
                  <a:pt x="48279" y="263433"/>
                </a:lnTo>
                <a:lnTo>
                  <a:pt x="74836" y="304291"/>
                </a:lnTo>
                <a:lnTo>
                  <a:pt x="105135" y="342984"/>
                </a:lnTo>
                <a:lnTo>
                  <a:pt x="130998" y="362365"/>
                </a:lnTo>
                <a:lnTo>
                  <a:pt x="138935" y="357318"/>
                </a:lnTo>
                <a:lnTo>
                  <a:pt x="172571" y="320060"/>
                </a:lnTo>
                <a:lnTo>
                  <a:pt x="195562" y="286933"/>
                </a:lnTo>
                <a:lnTo>
                  <a:pt x="225625" y="235223"/>
                </a:lnTo>
                <a:lnTo>
                  <a:pt x="240676" y="201836"/>
                </a:lnTo>
                <a:lnTo>
                  <a:pt x="129124" y="201836"/>
                </a:lnTo>
                <a:lnTo>
                  <a:pt x="100661" y="196048"/>
                </a:lnTo>
                <a:lnTo>
                  <a:pt x="77475" y="180358"/>
                </a:lnTo>
                <a:lnTo>
                  <a:pt x="61881" y="157094"/>
                </a:lnTo>
                <a:lnTo>
                  <a:pt x="56194" y="128582"/>
                </a:lnTo>
                <a:lnTo>
                  <a:pt x="62008" y="100165"/>
                </a:lnTo>
                <a:lnTo>
                  <a:pt x="77768" y="76933"/>
                </a:lnTo>
                <a:lnTo>
                  <a:pt x="101073" y="61277"/>
                </a:lnTo>
                <a:lnTo>
                  <a:pt x="129522" y="55589"/>
                </a:lnTo>
                <a:lnTo>
                  <a:pt x="233003" y="55589"/>
                </a:lnTo>
                <a:lnTo>
                  <a:pt x="212914" y="31556"/>
                </a:lnTo>
                <a:lnTo>
                  <a:pt x="171620" y="8391"/>
                </a:lnTo>
                <a:lnTo>
                  <a:pt x="120820" y="0"/>
                </a:lnTo>
                <a:close/>
              </a:path>
              <a:path w="259080" h="362584">
                <a:moveTo>
                  <a:pt x="233003" y="55589"/>
                </a:moveTo>
                <a:lnTo>
                  <a:pt x="129522" y="55589"/>
                </a:lnTo>
                <a:lnTo>
                  <a:pt x="157939" y="61424"/>
                </a:lnTo>
                <a:lnTo>
                  <a:pt x="181135" y="77179"/>
                </a:lnTo>
                <a:lnTo>
                  <a:pt x="196758" y="100486"/>
                </a:lnTo>
                <a:lnTo>
                  <a:pt x="202451" y="128980"/>
                </a:lnTo>
                <a:lnTo>
                  <a:pt x="196662" y="157409"/>
                </a:lnTo>
                <a:lnTo>
                  <a:pt x="180948" y="180580"/>
                </a:lnTo>
                <a:lnTo>
                  <a:pt x="157655" y="196166"/>
                </a:lnTo>
                <a:lnTo>
                  <a:pt x="129124" y="201836"/>
                </a:lnTo>
                <a:lnTo>
                  <a:pt x="240676" y="201836"/>
                </a:lnTo>
                <a:lnTo>
                  <a:pt x="253869" y="163197"/>
                </a:lnTo>
                <a:lnTo>
                  <a:pt x="258516" y="128582"/>
                </a:lnTo>
                <a:lnTo>
                  <a:pt x="257308" y="111001"/>
                </a:lnTo>
                <a:lnTo>
                  <a:pt x="242284" y="66693"/>
                </a:lnTo>
                <a:lnTo>
                  <a:pt x="233003" y="55589"/>
                </a:lnTo>
                <a:close/>
              </a:path>
            </a:pathLst>
          </a:custGeom>
          <a:solidFill>
            <a:srgbClr val="FEFEFE"/>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nvGrpSpPr>
          <p:cNvPr id="9" name="object 9"/>
          <p:cNvGrpSpPr/>
          <p:nvPr/>
        </p:nvGrpSpPr>
        <p:grpSpPr>
          <a:xfrm>
            <a:off x="7654217" y="6219706"/>
            <a:ext cx="20955" cy="1172845"/>
            <a:chOff x="7654217" y="6219706"/>
            <a:chExt cx="20955" cy="1172845"/>
          </a:xfrm>
        </p:grpSpPr>
        <p:sp>
          <p:nvSpPr>
            <p:cNvPr id="10" name="object 10"/>
            <p:cNvSpPr/>
            <p:nvPr/>
          </p:nvSpPr>
          <p:spPr>
            <a:xfrm>
              <a:off x="7664688" y="6219706"/>
              <a:ext cx="0" cy="1172845"/>
            </a:xfrm>
            <a:custGeom>
              <a:avLst/>
              <a:gdLst/>
              <a:ahLst/>
              <a:cxnLst/>
              <a:rect l="l" t="t" r="r" b="b"/>
              <a:pathLst>
                <a:path h="1172845">
                  <a:moveTo>
                    <a:pt x="0" y="0"/>
                  </a:moveTo>
                  <a:lnTo>
                    <a:pt x="0" y="1172739"/>
                  </a:lnTo>
                </a:path>
              </a:pathLst>
            </a:custGeom>
            <a:solidFill>
              <a:srgbClr val="003399"/>
            </a:solidFill>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sp>
          <p:nvSpPr>
            <p:cNvPr id="11" name="object 11"/>
            <p:cNvSpPr/>
            <p:nvPr/>
          </p:nvSpPr>
          <p:spPr>
            <a:xfrm>
              <a:off x="7664688" y="6219706"/>
              <a:ext cx="0" cy="1172845"/>
            </a:xfrm>
            <a:custGeom>
              <a:avLst/>
              <a:gdLst/>
              <a:ahLst/>
              <a:cxnLst/>
              <a:rect l="l" t="t" r="r" b="b"/>
              <a:pathLst>
                <a:path h="1172845">
                  <a:moveTo>
                    <a:pt x="0" y="0"/>
                  </a:moveTo>
                  <a:lnTo>
                    <a:pt x="0" y="1172739"/>
                  </a:lnTo>
                </a:path>
              </a:pathLst>
            </a:custGeom>
            <a:ln w="20941">
              <a:solidFill>
                <a:srgbClr val="003399"/>
              </a:solidFill>
            </a:ln>
          </p:spPr>
          <p:txBody>
            <a:bodyPr wrap="square" lIns="0" tIns="0" rIns="0" bIns="0" rtlCol="0"/>
            <a:lstStyle/>
            <a:p>
              <a:pPr marL="0" marR="0" lvl="0" indent="0"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Text" lastClr="000000"/>
                </a:solidFill>
                <a:effectLst/>
                <a:uLnTx/>
                <a:uFillTx/>
              </a:endParaRPr>
            </a:p>
          </p:txBody>
        </p:sp>
      </p:grpSp>
      <p:pic>
        <p:nvPicPr>
          <p:cNvPr id="15" name="object 15"/>
          <p:cNvPicPr/>
          <p:nvPr/>
        </p:nvPicPr>
        <p:blipFill>
          <a:blip r:embed="rId4" cstate="print"/>
          <a:stretch>
            <a:fillRect/>
          </a:stretch>
        </p:blipFill>
        <p:spPr>
          <a:xfrm>
            <a:off x="1999939" y="8366237"/>
            <a:ext cx="2596779" cy="1120384"/>
          </a:xfrm>
          <a:prstGeom prst="rect">
            <a:avLst/>
          </a:prstGeom>
        </p:spPr>
      </p:pic>
      <p:sp>
        <p:nvSpPr>
          <p:cNvPr id="12" name="CuadroTexto 11">
            <a:extLst>
              <a:ext uri="{FF2B5EF4-FFF2-40B4-BE49-F238E27FC236}">
                <a16:creationId xmlns:a16="http://schemas.microsoft.com/office/drawing/2014/main" id="{BF31882B-6A1E-BC68-9A00-7C1C33E6F8A8}"/>
              </a:ext>
            </a:extLst>
          </p:cNvPr>
          <p:cNvSpPr txBox="1"/>
          <p:nvPr/>
        </p:nvSpPr>
        <p:spPr>
          <a:xfrm>
            <a:off x="1898650" y="4892675"/>
            <a:ext cx="6740246" cy="73866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s-ES" sz="2100" b="0" i="0" u="none" strike="noStrike" kern="0" cap="none" spc="0" normalizeH="0" baseline="0" noProof="0" dirty="0" err="1">
                <a:ln>
                  <a:noFill/>
                </a:ln>
                <a:solidFill>
                  <a:prstClr val="black">
                    <a:lumMod val="65000"/>
                    <a:lumOff val="35000"/>
                  </a:prstClr>
                </a:solidFill>
                <a:effectLst/>
                <a:uLnTx/>
                <a:uFillTx/>
                <a:latin typeface="Arial" panose="020B0604020202020204" pitchFamily="34" charset="0"/>
                <a:cs typeface="Arial" panose="020B0604020202020204" pitchFamily="34" charset="0"/>
              </a:rPr>
              <a:t>Citizens</a:t>
            </a:r>
            <a:r>
              <a:rPr kumimoji="0" lang="es-ES" sz="21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and </a:t>
            </a:r>
            <a:r>
              <a:rPr kumimoji="0" lang="es-ES" sz="2100" b="0" i="0" u="none" strike="noStrike" kern="0" cap="none" spc="0" normalizeH="0" baseline="0" noProof="0" dirty="0" err="1">
                <a:ln>
                  <a:noFill/>
                </a:ln>
                <a:solidFill>
                  <a:prstClr val="black">
                    <a:lumMod val="65000"/>
                    <a:lumOff val="35000"/>
                  </a:prstClr>
                </a:solidFill>
                <a:effectLst/>
                <a:uLnTx/>
                <a:uFillTx/>
                <a:latin typeface="Arial" panose="020B0604020202020204" pitchFamily="34" charset="0"/>
                <a:cs typeface="Arial" panose="020B0604020202020204" pitchFamily="34" charset="0"/>
              </a:rPr>
              <a:t>researches</a:t>
            </a:r>
            <a:r>
              <a:rPr kumimoji="0" lang="es-ES" sz="21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s-ES" sz="2100" b="0" i="0" u="none" strike="noStrike" kern="0" cap="none" spc="0" normalizeH="0" baseline="0" noProof="0" dirty="0" err="1">
                <a:ln>
                  <a:noFill/>
                </a:ln>
                <a:solidFill>
                  <a:prstClr val="black">
                    <a:lumMod val="65000"/>
                    <a:lumOff val="35000"/>
                  </a:prstClr>
                </a:solidFill>
                <a:effectLst/>
                <a:uLnTx/>
                <a:uFillTx/>
                <a:latin typeface="Arial" panose="020B0604020202020204" pitchFamily="34" charset="0"/>
                <a:cs typeface="Arial" panose="020B0604020202020204" pitchFamily="34" charset="0"/>
              </a:rPr>
              <a:t>across</a:t>
            </a:r>
            <a:r>
              <a:rPr kumimoji="0" lang="es-ES" sz="21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s-ES" sz="2100" b="0" i="0" u="none" strike="noStrike" kern="0" cap="none" spc="0" normalizeH="0" baseline="0" noProof="0" dirty="0" err="1">
                <a:ln>
                  <a:noFill/>
                </a:ln>
                <a:solidFill>
                  <a:prstClr val="black">
                    <a:lumMod val="65000"/>
                    <a:lumOff val="35000"/>
                  </a:prstClr>
                </a:solidFill>
                <a:effectLst/>
                <a:uLnTx/>
                <a:uFillTx/>
                <a:latin typeface="Arial" panose="020B0604020202020204" pitchFamily="34" charset="0"/>
                <a:cs typeface="Arial" panose="020B0604020202020204" pitchFamily="34" charset="0"/>
              </a:rPr>
              <a:t>Europe</a:t>
            </a:r>
            <a:r>
              <a:rPr kumimoji="0" lang="es-ES" sz="21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s-ES" sz="2100" b="0" i="0" u="none" strike="noStrike" kern="0" cap="none" spc="0" normalizeH="0" baseline="0" noProof="0" dirty="0" err="1">
                <a:ln>
                  <a:noFill/>
                </a:ln>
                <a:solidFill>
                  <a:prstClr val="black">
                    <a:lumMod val="65000"/>
                    <a:lumOff val="35000"/>
                  </a:prstClr>
                </a:solidFill>
                <a:effectLst/>
                <a:uLnTx/>
                <a:uFillTx/>
                <a:latin typeface="Arial" panose="020B0604020202020204" pitchFamily="34" charset="0"/>
                <a:cs typeface="Arial" panose="020B0604020202020204" pitchFamily="34" charset="0"/>
              </a:rPr>
              <a:t>jooin</a:t>
            </a:r>
            <a:r>
              <a:rPr kumimoji="0" lang="es-ES" sz="21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s-ES" sz="2100" b="0" i="0" u="none" strike="noStrike" kern="0" cap="none" spc="0" normalizeH="0" baseline="0" noProof="0" dirty="0" err="1">
                <a:ln>
                  <a:noFill/>
                </a:ln>
                <a:solidFill>
                  <a:prstClr val="black">
                    <a:lumMod val="65000"/>
                    <a:lumOff val="35000"/>
                  </a:prstClr>
                </a:solidFill>
                <a:effectLst/>
                <a:uLnTx/>
                <a:uFillTx/>
                <a:latin typeface="Arial" panose="020B0604020202020204" pitchFamily="34" charset="0"/>
                <a:cs typeface="Arial" panose="020B0604020202020204" pitchFamily="34" charset="0"/>
              </a:rPr>
              <a:t>forces</a:t>
            </a:r>
            <a:r>
              <a:rPr kumimoji="0" lang="es-ES" sz="21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p>
          <a:p>
            <a:pPr marL="0" marR="0" lvl="0" indent="0" defTabSz="914400" eaLnBrk="1" fontAlgn="auto" latinLnBrk="0" hangingPunct="1">
              <a:lnSpc>
                <a:spcPct val="100000"/>
              </a:lnSpc>
              <a:spcBef>
                <a:spcPts val="0"/>
              </a:spcBef>
              <a:spcAft>
                <a:spcPts val="0"/>
              </a:spcAft>
              <a:buClrTx/>
              <a:buSzTx/>
              <a:buFontTx/>
              <a:buNone/>
              <a:tabLst/>
              <a:defRPr/>
            </a:pPr>
            <a:r>
              <a:rPr kumimoji="0" lang="es-ES" sz="2100" b="0" i="0" u="none" strike="noStrike" kern="0" cap="none" spc="0" normalizeH="0" baseline="0" noProof="0" dirty="0" err="1">
                <a:ln>
                  <a:noFill/>
                </a:ln>
                <a:solidFill>
                  <a:prstClr val="black">
                    <a:lumMod val="65000"/>
                    <a:lumOff val="35000"/>
                  </a:prstClr>
                </a:solidFill>
                <a:effectLst/>
                <a:uLnTx/>
                <a:uFillTx/>
                <a:latin typeface="Arial" panose="020B0604020202020204" pitchFamily="34" charset="0"/>
                <a:cs typeface="Arial" panose="020B0604020202020204" pitchFamily="34" charset="0"/>
              </a:rPr>
              <a:t>to</a:t>
            </a:r>
            <a:r>
              <a:rPr kumimoji="0" lang="es-ES" sz="21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s-ES" sz="2100" b="0" i="0" u="none" strike="noStrike" kern="0" cap="none" spc="0" normalizeH="0" baseline="0" noProof="0" dirty="0" err="1">
                <a:ln>
                  <a:noFill/>
                </a:ln>
                <a:solidFill>
                  <a:prstClr val="black">
                    <a:lumMod val="65000"/>
                    <a:lumOff val="35000"/>
                  </a:prstClr>
                </a:solidFill>
                <a:effectLst/>
                <a:uLnTx/>
                <a:uFillTx/>
                <a:latin typeface="Arial" panose="020B0604020202020204" pitchFamily="34" charset="0"/>
                <a:cs typeface="Arial" panose="020B0604020202020204" pitchFamily="34" charset="0"/>
              </a:rPr>
              <a:t>develop</a:t>
            </a:r>
            <a:r>
              <a:rPr kumimoji="0" lang="es-ES" sz="21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new </a:t>
            </a:r>
            <a:r>
              <a:rPr kumimoji="0" lang="es-ES" sz="2100" b="0" i="0" u="none" strike="noStrike" kern="0" cap="none" spc="0" normalizeH="0" baseline="0" noProof="0" dirty="0" err="1">
                <a:ln>
                  <a:noFill/>
                </a:ln>
                <a:solidFill>
                  <a:prstClr val="black">
                    <a:lumMod val="65000"/>
                    <a:lumOff val="35000"/>
                  </a:prstClr>
                </a:solidFill>
                <a:effectLst/>
                <a:uLnTx/>
                <a:uFillTx/>
                <a:latin typeface="Arial" panose="020B0604020202020204" pitchFamily="34" charset="0"/>
                <a:cs typeface="Arial" panose="020B0604020202020204" pitchFamily="34" charset="0"/>
              </a:rPr>
              <a:t>solutions</a:t>
            </a:r>
            <a:r>
              <a:rPr kumimoji="0" lang="es-ES" sz="21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s-ES" sz="2100" b="0" i="0" u="none" strike="noStrike" kern="0" cap="none" spc="0" normalizeH="0" baseline="0" noProof="0" dirty="0" err="1">
                <a:ln>
                  <a:noFill/>
                </a:ln>
                <a:solidFill>
                  <a:prstClr val="black">
                    <a:lumMod val="65000"/>
                    <a:lumOff val="35000"/>
                  </a:prstClr>
                </a:solidFill>
                <a:effectLst/>
                <a:uLnTx/>
                <a:uFillTx/>
                <a:latin typeface="Arial" panose="020B0604020202020204" pitchFamily="34" charset="0"/>
                <a:cs typeface="Arial" panose="020B0604020202020204" pitchFamily="34" charset="0"/>
              </a:rPr>
              <a:t>for</a:t>
            </a:r>
            <a:r>
              <a:rPr kumimoji="0" lang="es-ES" sz="21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 </a:t>
            </a:r>
            <a:r>
              <a:rPr kumimoji="0" lang="es-ES" sz="2100" b="0" i="0" u="none" strike="noStrike" kern="0" cap="none" spc="0" normalizeH="0" baseline="0" noProof="0" dirty="0" err="1">
                <a:ln>
                  <a:noFill/>
                </a:ln>
                <a:solidFill>
                  <a:prstClr val="black">
                    <a:lumMod val="65000"/>
                    <a:lumOff val="35000"/>
                  </a:prstClr>
                </a:solidFill>
                <a:effectLst/>
                <a:uLnTx/>
                <a:uFillTx/>
                <a:latin typeface="Arial" panose="020B0604020202020204" pitchFamily="34" charset="0"/>
                <a:cs typeface="Arial" panose="020B0604020202020204" pitchFamily="34" charset="0"/>
              </a:rPr>
              <a:t>climate</a:t>
            </a:r>
            <a:r>
              <a:rPr kumimoji="0" lang="es-ES" sz="2100" b="0" i="0" u="none" strike="noStrike" kern="0" cap="none" spc="0" normalizeH="0" baseline="0" noProof="0" dirty="0">
                <a:ln>
                  <a:noFill/>
                </a:ln>
                <a:solidFill>
                  <a:prstClr val="black">
                    <a:lumMod val="65000"/>
                    <a:lumOff val="35000"/>
                  </a:prstClr>
                </a:solidFill>
                <a:effectLst/>
                <a:uLnTx/>
                <a:uFillTx/>
                <a:latin typeface="Arial" panose="020B0604020202020204" pitchFamily="34" charset="0"/>
                <a:cs typeface="Arial" panose="020B0604020202020204" pitchFamily="34" charset="0"/>
              </a:rPr>
              <a: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8201" y="1945353"/>
            <a:ext cx="9396730" cy="1335405"/>
          </a:xfrm>
          <a:prstGeom prst="rect">
            <a:avLst/>
          </a:prstGeom>
        </p:spPr>
        <p:txBody>
          <a:bodyPr vert="horz" wrap="square" lIns="0" tIns="77470" rIns="0" bIns="0" rtlCol="0">
            <a:spAutoFit/>
          </a:bodyPr>
          <a:lstStyle/>
          <a:p>
            <a:pPr marL="12700" marR="5080">
              <a:lnSpc>
                <a:spcPts val="4950"/>
              </a:lnSpc>
              <a:spcBef>
                <a:spcPts val="610"/>
              </a:spcBef>
            </a:pPr>
            <a:r>
              <a:rPr dirty="0"/>
              <a:t>What</a:t>
            </a:r>
            <a:r>
              <a:rPr spc="-5" dirty="0"/>
              <a:t> </a:t>
            </a:r>
            <a:r>
              <a:rPr dirty="0"/>
              <a:t>is</a:t>
            </a:r>
            <a:r>
              <a:rPr spc="-5" dirty="0"/>
              <a:t> </a:t>
            </a:r>
            <a:r>
              <a:rPr dirty="0"/>
              <a:t>EU</a:t>
            </a:r>
            <a:r>
              <a:rPr spc="-5" dirty="0"/>
              <a:t> </a:t>
            </a:r>
            <a:r>
              <a:rPr dirty="0"/>
              <a:t>Sparks</a:t>
            </a:r>
            <a:r>
              <a:rPr spc="-5" dirty="0"/>
              <a:t> </a:t>
            </a:r>
            <a:r>
              <a:rPr dirty="0"/>
              <a:t>for </a:t>
            </a:r>
            <a:r>
              <a:rPr spc="-10" dirty="0"/>
              <a:t>Climate: </a:t>
            </a:r>
            <a:r>
              <a:rPr dirty="0"/>
              <a:t>Citizen</a:t>
            </a:r>
            <a:r>
              <a:rPr spc="5" dirty="0"/>
              <a:t> </a:t>
            </a:r>
            <a:r>
              <a:rPr dirty="0"/>
              <a:t>Hackathon</a:t>
            </a:r>
            <a:r>
              <a:rPr spc="5" dirty="0"/>
              <a:t> </a:t>
            </a:r>
            <a:r>
              <a:rPr spc="-10" dirty="0"/>
              <a:t>Championship?</a:t>
            </a:r>
          </a:p>
        </p:txBody>
      </p:sp>
      <p:sp>
        <p:nvSpPr>
          <p:cNvPr id="3" name="object 3"/>
          <p:cNvSpPr txBox="1"/>
          <p:nvPr/>
        </p:nvSpPr>
        <p:spPr>
          <a:xfrm>
            <a:off x="2424076" y="3812150"/>
            <a:ext cx="9547860" cy="2392899"/>
          </a:xfrm>
          <a:prstGeom prst="rect">
            <a:avLst/>
          </a:prstGeom>
        </p:spPr>
        <p:txBody>
          <a:bodyPr vert="horz" wrap="square" lIns="0" tIns="12065" rIns="0" bIns="0" rtlCol="0" anchor="t">
            <a:spAutoFit/>
          </a:bodyPr>
          <a:lstStyle/>
          <a:p>
            <a:pPr marL="12700" marR="5080">
              <a:lnSpc>
                <a:spcPct val="118600"/>
              </a:lnSpc>
              <a:spcBef>
                <a:spcPts val="95"/>
              </a:spcBef>
            </a:pPr>
            <a:r>
              <a:rPr lang="en-GB" sz="2200" spc="-10" dirty="0">
                <a:solidFill>
                  <a:srgbClr val="4C4C4C"/>
                </a:solidFill>
                <a:latin typeface="Arial"/>
                <a:cs typeface="Arial"/>
              </a:rPr>
              <a:t>It is an initiative supported by the European Commission. Aligned with the European knowledge valorisation policy and the European Missions, in particular the Mission on Climate Neutral and Smart Cities and the Mission on Adaptation to Climate Change, its objective is to develop a virtual competition for the development of technological and social innovation solutions by teams of citizens and researchers to address climate challenges.</a:t>
            </a:r>
            <a:endParaRPr lang="es-ES" dirty="0"/>
          </a:p>
        </p:txBody>
      </p:sp>
      <p:pic>
        <p:nvPicPr>
          <p:cNvPr id="4" name="object 4"/>
          <p:cNvPicPr/>
          <p:nvPr/>
        </p:nvPicPr>
        <p:blipFill>
          <a:blip r:embed="rId2" cstate="print"/>
          <a:stretch>
            <a:fillRect/>
          </a:stretch>
        </p:blipFill>
        <p:spPr>
          <a:xfrm>
            <a:off x="11716920" y="0"/>
            <a:ext cx="8387179" cy="6586186"/>
          </a:xfrm>
          <a:prstGeom prst="rect">
            <a:avLst/>
          </a:prstGeom>
        </p:spPr>
      </p:pic>
      <p:grpSp>
        <p:nvGrpSpPr>
          <p:cNvPr id="5" name="object 5"/>
          <p:cNvGrpSpPr/>
          <p:nvPr/>
        </p:nvGrpSpPr>
        <p:grpSpPr>
          <a:xfrm>
            <a:off x="18895373" y="10144047"/>
            <a:ext cx="1209040" cy="1164590"/>
            <a:chOff x="18895373" y="10144047"/>
            <a:chExt cx="1209040" cy="1164590"/>
          </a:xfrm>
        </p:grpSpPr>
        <p:sp>
          <p:nvSpPr>
            <p:cNvPr id="6" name="object 6"/>
            <p:cNvSpPr/>
            <p:nvPr/>
          </p:nvSpPr>
          <p:spPr>
            <a:xfrm>
              <a:off x="18895373" y="10144047"/>
              <a:ext cx="1209040" cy="1164590"/>
            </a:xfrm>
            <a:custGeom>
              <a:avLst/>
              <a:gdLst/>
              <a:ahLst/>
              <a:cxnLst/>
              <a:rect l="l" t="t" r="r" b="b"/>
              <a:pathLst>
                <a:path w="1209040" h="1164590">
                  <a:moveTo>
                    <a:pt x="1164498" y="0"/>
                  </a:moveTo>
                  <a:lnTo>
                    <a:pt x="1116498" y="971"/>
                  </a:lnTo>
                  <a:lnTo>
                    <a:pt x="1068991" y="3860"/>
                  </a:lnTo>
                  <a:lnTo>
                    <a:pt x="1022017" y="8629"/>
                  </a:lnTo>
                  <a:lnTo>
                    <a:pt x="975611" y="15241"/>
                  </a:lnTo>
                  <a:lnTo>
                    <a:pt x="929812" y="23658"/>
                  </a:lnTo>
                  <a:lnTo>
                    <a:pt x="884656" y="33843"/>
                  </a:lnTo>
                  <a:lnTo>
                    <a:pt x="840182" y="45758"/>
                  </a:lnTo>
                  <a:lnTo>
                    <a:pt x="796427" y="59367"/>
                  </a:lnTo>
                  <a:lnTo>
                    <a:pt x="753429" y="74630"/>
                  </a:lnTo>
                  <a:lnTo>
                    <a:pt x="711224" y="91512"/>
                  </a:lnTo>
                  <a:lnTo>
                    <a:pt x="669850" y="109974"/>
                  </a:lnTo>
                  <a:lnTo>
                    <a:pt x="629345" y="129979"/>
                  </a:lnTo>
                  <a:lnTo>
                    <a:pt x="589746" y="151490"/>
                  </a:lnTo>
                  <a:lnTo>
                    <a:pt x="551091" y="174469"/>
                  </a:lnTo>
                  <a:lnTo>
                    <a:pt x="513417" y="198879"/>
                  </a:lnTo>
                  <a:lnTo>
                    <a:pt x="476761" y="224682"/>
                  </a:lnTo>
                  <a:lnTo>
                    <a:pt x="441162" y="251840"/>
                  </a:lnTo>
                  <a:lnTo>
                    <a:pt x="406656" y="280317"/>
                  </a:lnTo>
                  <a:lnTo>
                    <a:pt x="373281" y="310075"/>
                  </a:lnTo>
                  <a:lnTo>
                    <a:pt x="341074" y="341076"/>
                  </a:lnTo>
                  <a:lnTo>
                    <a:pt x="310073" y="373282"/>
                  </a:lnTo>
                  <a:lnTo>
                    <a:pt x="280316" y="406658"/>
                  </a:lnTo>
                  <a:lnTo>
                    <a:pt x="251839" y="441164"/>
                  </a:lnTo>
                  <a:lnTo>
                    <a:pt x="224681" y="476764"/>
                  </a:lnTo>
                  <a:lnTo>
                    <a:pt x="198878" y="513420"/>
                  </a:lnTo>
                  <a:lnTo>
                    <a:pt x="174469" y="551094"/>
                  </a:lnTo>
                  <a:lnTo>
                    <a:pt x="151490" y="589749"/>
                  </a:lnTo>
                  <a:lnTo>
                    <a:pt x="129979" y="629349"/>
                  </a:lnTo>
                  <a:lnTo>
                    <a:pt x="109974" y="669854"/>
                  </a:lnTo>
                  <a:lnTo>
                    <a:pt x="91512" y="711228"/>
                  </a:lnTo>
                  <a:lnTo>
                    <a:pt x="74630" y="753434"/>
                  </a:lnTo>
                  <a:lnTo>
                    <a:pt x="59367" y="796433"/>
                  </a:lnTo>
                  <a:lnTo>
                    <a:pt x="45758" y="840188"/>
                  </a:lnTo>
                  <a:lnTo>
                    <a:pt x="33843" y="884663"/>
                  </a:lnTo>
                  <a:lnTo>
                    <a:pt x="23658" y="929819"/>
                  </a:lnTo>
                  <a:lnTo>
                    <a:pt x="15241" y="975619"/>
                  </a:lnTo>
                  <a:lnTo>
                    <a:pt x="8629" y="1022025"/>
                  </a:lnTo>
                  <a:lnTo>
                    <a:pt x="3860" y="1069000"/>
                  </a:lnTo>
                  <a:lnTo>
                    <a:pt x="971" y="1116507"/>
                  </a:lnTo>
                  <a:lnTo>
                    <a:pt x="0" y="1164509"/>
                  </a:lnTo>
                  <a:lnTo>
                    <a:pt x="1208725" y="1164509"/>
                  </a:lnTo>
                  <a:lnTo>
                    <a:pt x="1208725" y="894"/>
                  </a:lnTo>
                  <a:lnTo>
                    <a:pt x="1164498" y="0"/>
                  </a:lnTo>
                  <a:close/>
                </a:path>
              </a:pathLst>
            </a:custGeom>
            <a:solidFill>
              <a:srgbClr val="B1D8F1"/>
            </a:solidFill>
          </p:spPr>
          <p:txBody>
            <a:bodyPr wrap="square" lIns="0" tIns="0" rIns="0" bIns="0" rtlCol="0"/>
            <a:lstStyle/>
            <a:p>
              <a:endParaRPr/>
            </a:p>
          </p:txBody>
        </p:sp>
        <p:sp>
          <p:nvSpPr>
            <p:cNvPr id="7" name="object 7"/>
            <p:cNvSpPr/>
            <p:nvPr/>
          </p:nvSpPr>
          <p:spPr>
            <a:xfrm>
              <a:off x="19245486" y="10481356"/>
              <a:ext cx="859155" cy="827405"/>
            </a:xfrm>
            <a:custGeom>
              <a:avLst/>
              <a:gdLst/>
              <a:ahLst/>
              <a:cxnLst/>
              <a:rect l="l" t="t" r="r" b="b"/>
              <a:pathLst>
                <a:path w="859155" h="827404">
                  <a:moveTo>
                    <a:pt x="827199" y="0"/>
                  </a:moveTo>
                  <a:lnTo>
                    <a:pt x="778596" y="1404"/>
                  </a:lnTo>
                  <a:lnTo>
                    <a:pt x="730731" y="5565"/>
                  </a:lnTo>
                  <a:lnTo>
                    <a:pt x="683684" y="12405"/>
                  </a:lnTo>
                  <a:lnTo>
                    <a:pt x="637532" y="21847"/>
                  </a:lnTo>
                  <a:lnTo>
                    <a:pt x="592351" y="33812"/>
                  </a:lnTo>
                  <a:lnTo>
                    <a:pt x="548221" y="48225"/>
                  </a:lnTo>
                  <a:lnTo>
                    <a:pt x="505218" y="65006"/>
                  </a:lnTo>
                  <a:lnTo>
                    <a:pt x="463420" y="84078"/>
                  </a:lnTo>
                  <a:lnTo>
                    <a:pt x="422905" y="105364"/>
                  </a:lnTo>
                  <a:lnTo>
                    <a:pt x="383750" y="128786"/>
                  </a:lnTo>
                  <a:lnTo>
                    <a:pt x="346032" y="154266"/>
                  </a:lnTo>
                  <a:lnTo>
                    <a:pt x="309830" y="181728"/>
                  </a:lnTo>
                  <a:lnTo>
                    <a:pt x="275221" y="211092"/>
                  </a:lnTo>
                  <a:lnTo>
                    <a:pt x="242283" y="242283"/>
                  </a:lnTo>
                  <a:lnTo>
                    <a:pt x="211092" y="275221"/>
                  </a:lnTo>
                  <a:lnTo>
                    <a:pt x="181728" y="309830"/>
                  </a:lnTo>
                  <a:lnTo>
                    <a:pt x="154266" y="346032"/>
                  </a:lnTo>
                  <a:lnTo>
                    <a:pt x="128786" y="383750"/>
                  </a:lnTo>
                  <a:lnTo>
                    <a:pt x="105364" y="422905"/>
                  </a:lnTo>
                  <a:lnTo>
                    <a:pt x="84078" y="463420"/>
                  </a:lnTo>
                  <a:lnTo>
                    <a:pt x="65006" y="505218"/>
                  </a:lnTo>
                  <a:lnTo>
                    <a:pt x="48225" y="548221"/>
                  </a:lnTo>
                  <a:lnTo>
                    <a:pt x="33812" y="592351"/>
                  </a:lnTo>
                  <a:lnTo>
                    <a:pt x="21847" y="637532"/>
                  </a:lnTo>
                  <a:lnTo>
                    <a:pt x="12405" y="683684"/>
                  </a:lnTo>
                  <a:lnTo>
                    <a:pt x="5565" y="730731"/>
                  </a:lnTo>
                  <a:lnTo>
                    <a:pt x="1404" y="778596"/>
                  </a:lnTo>
                  <a:lnTo>
                    <a:pt x="0" y="827199"/>
                  </a:lnTo>
                  <a:lnTo>
                    <a:pt x="858612" y="827199"/>
                  </a:lnTo>
                  <a:lnTo>
                    <a:pt x="858612" y="907"/>
                  </a:lnTo>
                  <a:lnTo>
                    <a:pt x="827199" y="0"/>
                  </a:lnTo>
                  <a:close/>
                </a:path>
              </a:pathLst>
            </a:custGeom>
            <a:solidFill>
              <a:srgbClr val="BDD742"/>
            </a:solidFill>
          </p:spPr>
          <p:txBody>
            <a:bodyPr wrap="square" lIns="0" tIns="0" rIns="0" bIns="0" rtlCol="0"/>
            <a:lstStyle/>
            <a:p>
              <a:endParaRPr/>
            </a:p>
          </p:txBody>
        </p:sp>
      </p:grpSp>
      <p:grpSp>
        <p:nvGrpSpPr>
          <p:cNvPr id="8" name="object 8"/>
          <p:cNvGrpSpPr/>
          <p:nvPr/>
        </p:nvGrpSpPr>
        <p:grpSpPr>
          <a:xfrm>
            <a:off x="1745678" y="5189385"/>
            <a:ext cx="17412970" cy="6108700"/>
            <a:chOff x="1745678" y="5189385"/>
            <a:chExt cx="17412970" cy="6108700"/>
          </a:xfrm>
        </p:grpSpPr>
        <p:sp>
          <p:nvSpPr>
            <p:cNvPr id="9" name="object 9"/>
            <p:cNvSpPr/>
            <p:nvPr/>
          </p:nvSpPr>
          <p:spPr>
            <a:xfrm>
              <a:off x="1745678" y="8362980"/>
              <a:ext cx="8326755" cy="2935605"/>
            </a:xfrm>
            <a:custGeom>
              <a:avLst/>
              <a:gdLst/>
              <a:ahLst/>
              <a:cxnLst/>
              <a:rect l="l" t="t" r="r" b="b"/>
              <a:pathLst>
                <a:path w="8326755" h="2935604">
                  <a:moveTo>
                    <a:pt x="4963977" y="0"/>
                  </a:moveTo>
                  <a:lnTo>
                    <a:pt x="4916768" y="88"/>
                  </a:lnTo>
                  <a:lnTo>
                    <a:pt x="4869678" y="1352"/>
                  </a:lnTo>
                  <a:lnTo>
                    <a:pt x="4822727" y="3814"/>
                  </a:lnTo>
                  <a:lnTo>
                    <a:pt x="4775935" y="7496"/>
                  </a:lnTo>
                  <a:lnTo>
                    <a:pt x="4729321" y="12420"/>
                  </a:lnTo>
                  <a:lnTo>
                    <a:pt x="4682905" y="18606"/>
                  </a:lnTo>
                  <a:lnTo>
                    <a:pt x="4636707" y="26078"/>
                  </a:lnTo>
                  <a:lnTo>
                    <a:pt x="4590747" y="34856"/>
                  </a:lnTo>
                  <a:lnTo>
                    <a:pt x="4545044" y="44963"/>
                  </a:lnTo>
                  <a:lnTo>
                    <a:pt x="4499618" y="56419"/>
                  </a:lnTo>
                  <a:lnTo>
                    <a:pt x="4454488" y="69248"/>
                  </a:lnTo>
                  <a:lnTo>
                    <a:pt x="4409675" y="83470"/>
                  </a:lnTo>
                  <a:lnTo>
                    <a:pt x="4365198" y="99107"/>
                  </a:lnTo>
                  <a:lnTo>
                    <a:pt x="4321076" y="116182"/>
                  </a:lnTo>
                  <a:lnTo>
                    <a:pt x="4277330" y="134715"/>
                  </a:lnTo>
                  <a:lnTo>
                    <a:pt x="4233980" y="154729"/>
                  </a:lnTo>
                  <a:lnTo>
                    <a:pt x="4191044" y="176244"/>
                  </a:lnTo>
                  <a:lnTo>
                    <a:pt x="4147189" y="200015"/>
                  </a:lnTo>
                  <a:lnTo>
                    <a:pt x="4104308" y="225066"/>
                  </a:lnTo>
                  <a:lnTo>
                    <a:pt x="4062369" y="251357"/>
                  </a:lnTo>
                  <a:lnTo>
                    <a:pt x="4021344" y="278845"/>
                  </a:lnTo>
                  <a:lnTo>
                    <a:pt x="3981203" y="307491"/>
                  </a:lnTo>
                  <a:lnTo>
                    <a:pt x="3941914" y="337251"/>
                  </a:lnTo>
                  <a:lnTo>
                    <a:pt x="3903449" y="368086"/>
                  </a:lnTo>
                  <a:lnTo>
                    <a:pt x="3865778" y="399952"/>
                  </a:lnTo>
                  <a:lnTo>
                    <a:pt x="3828870" y="432810"/>
                  </a:lnTo>
                  <a:lnTo>
                    <a:pt x="3792696" y="466617"/>
                  </a:lnTo>
                  <a:lnTo>
                    <a:pt x="3757226" y="501332"/>
                  </a:lnTo>
                  <a:lnTo>
                    <a:pt x="3722429" y="536914"/>
                  </a:lnTo>
                  <a:lnTo>
                    <a:pt x="3688276" y="573322"/>
                  </a:lnTo>
                  <a:lnTo>
                    <a:pt x="3654737" y="610513"/>
                  </a:lnTo>
                  <a:lnTo>
                    <a:pt x="3621782" y="648447"/>
                  </a:lnTo>
                  <a:lnTo>
                    <a:pt x="3589381" y="687082"/>
                  </a:lnTo>
                  <a:lnTo>
                    <a:pt x="3557504" y="726376"/>
                  </a:lnTo>
                  <a:lnTo>
                    <a:pt x="3526122" y="766289"/>
                  </a:lnTo>
                  <a:lnTo>
                    <a:pt x="3495793" y="806000"/>
                  </a:lnTo>
                  <a:lnTo>
                    <a:pt x="3465883" y="846227"/>
                  </a:lnTo>
                  <a:lnTo>
                    <a:pt x="3436364" y="886932"/>
                  </a:lnTo>
                  <a:lnTo>
                    <a:pt x="3407207" y="928076"/>
                  </a:lnTo>
                  <a:lnTo>
                    <a:pt x="3378384" y="969620"/>
                  </a:lnTo>
                  <a:lnTo>
                    <a:pt x="3349866" y="1011525"/>
                  </a:lnTo>
                  <a:lnTo>
                    <a:pt x="3321626" y="1053751"/>
                  </a:lnTo>
                  <a:lnTo>
                    <a:pt x="3293634" y="1096262"/>
                  </a:lnTo>
                  <a:lnTo>
                    <a:pt x="3265863" y="1139016"/>
                  </a:lnTo>
                  <a:lnTo>
                    <a:pt x="3238285" y="1181976"/>
                  </a:lnTo>
                  <a:lnTo>
                    <a:pt x="3183590" y="1268358"/>
                  </a:lnTo>
                  <a:lnTo>
                    <a:pt x="3021141" y="1528364"/>
                  </a:lnTo>
                  <a:lnTo>
                    <a:pt x="2966782" y="1614289"/>
                  </a:lnTo>
                  <a:lnTo>
                    <a:pt x="2939438" y="1656939"/>
                  </a:lnTo>
                  <a:lnTo>
                    <a:pt x="2911946" y="1699327"/>
                  </a:lnTo>
                  <a:lnTo>
                    <a:pt x="2884280" y="1741414"/>
                  </a:lnTo>
                  <a:lnTo>
                    <a:pt x="2856409" y="1783162"/>
                  </a:lnTo>
                  <a:lnTo>
                    <a:pt x="2828306" y="1824531"/>
                  </a:lnTo>
                  <a:lnTo>
                    <a:pt x="2799943" y="1865482"/>
                  </a:lnTo>
                  <a:lnTo>
                    <a:pt x="2771291" y="1905974"/>
                  </a:lnTo>
                  <a:lnTo>
                    <a:pt x="2742322" y="1945970"/>
                  </a:lnTo>
                  <a:lnTo>
                    <a:pt x="2713008" y="1985430"/>
                  </a:lnTo>
                  <a:lnTo>
                    <a:pt x="2683320" y="2024314"/>
                  </a:lnTo>
                  <a:lnTo>
                    <a:pt x="2651062" y="2065298"/>
                  </a:lnTo>
                  <a:lnTo>
                    <a:pt x="2618308" y="2105530"/>
                  </a:lnTo>
                  <a:lnTo>
                    <a:pt x="2585024" y="2144962"/>
                  </a:lnTo>
                  <a:lnTo>
                    <a:pt x="2551175" y="2183546"/>
                  </a:lnTo>
                  <a:lnTo>
                    <a:pt x="2516726" y="2221234"/>
                  </a:lnTo>
                  <a:lnTo>
                    <a:pt x="2481642" y="2257977"/>
                  </a:lnTo>
                  <a:lnTo>
                    <a:pt x="2445888" y="2293729"/>
                  </a:lnTo>
                  <a:lnTo>
                    <a:pt x="2409430" y="2328441"/>
                  </a:lnTo>
                  <a:lnTo>
                    <a:pt x="2372232" y="2362065"/>
                  </a:lnTo>
                  <a:lnTo>
                    <a:pt x="2334259" y="2394554"/>
                  </a:lnTo>
                  <a:lnTo>
                    <a:pt x="2295477" y="2425859"/>
                  </a:lnTo>
                  <a:lnTo>
                    <a:pt x="2255851" y="2455933"/>
                  </a:lnTo>
                  <a:lnTo>
                    <a:pt x="2215345" y="2484727"/>
                  </a:lnTo>
                  <a:lnTo>
                    <a:pt x="2173926" y="2512194"/>
                  </a:lnTo>
                  <a:lnTo>
                    <a:pt x="2131557" y="2538286"/>
                  </a:lnTo>
                  <a:lnTo>
                    <a:pt x="2088204" y="2562954"/>
                  </a:lnTo>
                  <a:lnTo>
                    <a:pt x="2043833" y="2586152"/>
                  </a:lnTo>
                  <a:lnTo>
                    <a:pt x="1998408" y="2607831"/>
                  </a:lnTo>
                  <a:lnTo>
                    <a:pt x="1951894" y="2627943"/>
                  </a:lnTo>
                  <a:lnTo>
                    <a:pt x="1904257" y="2646440"/>
                  </a:lnTo>
                  <a:lnTo>
                    <a:pt x="1855461" y="2663274"/>
                  </a:lnTo>
                  <a:lnTo>
                    <a:pt x="1805472" y="2678398"/>
                  </a:lnTo>
                  <a:lnTo>
                    <a:pt x="1757792" y="2690862"/>
                  </a:lnTo>
                  <a:lnTo>
                    <a:pt x="1709856" y="2701550"/>
                  </a:lnTo>
                  <a:lnTo>
                    <a:pt x="1661682" y="2710592"/>
                  </a:lnTo>
                  <a:lnTo>
                    <a:pt x="1613286" y="2718116"/>
                  </a:lnTo>
                  <a:lnTo>
                    <a:pt x="1564687" y="2724253"/>
                  </a:lnTo>
                  <a:lnTo>
                    <a:pt x="1515900" y="2729131"/>
                  </a:lnTo>
                  <a:lnTo>
                    <a:pt x="1466944" y="2732879"/>
                  </a:lnTo>
                  <a:lnTo>
                    <a:pt x="1417836" y="2735626"/>
                  </a:lnTo>
                  <a:lnTo>
                    <a:pt x="1368592" y="2737502"/>
                  </a:lnTo>
                  <a:lnTo>
                    <a:pt x="1319231" y="2738635"/>
                  </a:lnTo>
                  <a:lnTo>
                    <a:pt x="1269769" y="2739154"/>
                  </a:lnTo>
                  <a:lnTo>
                    <a:pt x="1220223" y="2739189"/>
                  </a:lnTo>
                  <a:lnTo>
                    <a:pt x="1170611" y="2738868"/>
                  </a:lnTo>
                  <a:lnTo>
                    <a:pt x="1021549" y="2737063"/>
                  </a:lnTo>
                  <a:lnTo>
                    <a:pt x="971843" y="2736611"/>
                  </a:lnTo>
                  <a:lnTo>
                    <a:pt x="922158" y="2736449"/>
                  </a:lnTo>
                  <a:lnTo>
                    <a:pt x="872509" y="2736706"/>
                  </a:lnTo>
                  <a:lnTo>
                    <a:pt x="822915" y="2737511"/>
                  </a:lnTo>
                  <a:lnTo>
                    <a:pt x="773391" y="2738993"/>
                  </a:lnTo>
                  <a:lnTo>
                    <a:pt x="723957" y="2741281"/>
                  </a:lnTo>
                  <a:lnTo>
                    <a:pt x="674628" y="2744505"/>
                  </a:lnTo>
                  <a:lnTo>
                    <a:pt x="625422" y="2748792"/>
                  </a:lnTo>
                  <a:lnTo>
                    <a:pt x="576357" y="2754273"/>
                  </a:lnTo>
                  <a:lnTo>
                    <a:pt x="527448" y="2761077"/>
                  </a:lnTo>
                  <a:lnTo>
                    <a:pt x="477366" y="2769562"/>
                  </a:lnTo>
                  <a:lnTo>
                    <a:pt x="427866" y="2779504"/>
                  </a:lnTo>
                  <a:lnTo>
                    <a:pt x="378954" y="2790876"/>
                  </a:lnTo>
                  <a:lnTo>
                    <a:pt x="330633" y="2803652"/>
                  </a:lnTo>
                  <a:lnTo>
                    <a:pt x="282907" y="2817806"/>
                  </a:lnTo>
                  <a:lnTo>
                    <a:pt x="235778" y="2833312"/>
                  </a:lnTo>
                  <a:lnTo>
                    <a:pt x="189252" y="2850143"/>
                  </a:lnTo>
                  <a:lnTo>
                    <a:pt x="143331" y="2868274"/>
                  </a:lnTo>
                  <a:lnTo>
                    <a:pt x="98019" y="2887678"/>
                  </a:lnTo>
                  <a:lnTo>
                    <a:pt x="53321" y="2908329"/>
                  </a:lnTo>
                  <a:lnTo>
                    <a:pt x="9238" y="2930201"/>
                  </a:lnTo>
                  <a:lnTo>
                    <a:pt x="0" y="2935105"/>
                  </a:lnTo>
                  <a:lnTo>
                    <a:pt x="8326165" y="2935105"/>
                  </a:lnTo>
                  <a:lnTo>
                    <a:pt x="8313372" y="2872130"/>
                  </a:lnTo>
                  <a:lnTo>
                    <a:pt x="8303364" y="2827532"/>
                  </a:lnTo>
                  <a:lnTo>
                    <a:pt x="8292685" y="2783239"/>
                  </a:lnTo>
                  <a:lnTo>
                    <a:pt x="8281341" y="2739249"/>
                  </a:lnTo>
                  <a:lnTo>
                    <a:pt x="8269335" y="2695561"/>
                  </a:lnTo>
                  <a:lnTo>
                    <a:pt x="8256673" y="2652171"/>
                  </a:lnTo>
                  <a:lnTo>
                    <a:pt x="8243359" y="2609078"/>
                  </a:lnTo>
                  <a:lnTo>
                    <a:pt x="8229396" y="2566279"/>
                  </a:lnTo>
                  <a:lnTo>
                    <a:pt x="8214791" y="2523774"/>
                  </a:lnTo>
                  <a:lnTo>
                    <a:pt x="8199546" y="2481559"/>
                  </a:lnTo>
                  <a:lnTo>
                    <a:pt x="8183668" y="2439633"/>
                  </a:lnTo>
                  <a:lnTo>
                    <a:pt x="8167159" y="2397993"/>
                  </a:lnTo>
                  <a:lnTo>
                    <a:pt x="8150025" y="2356637"/>
                  </a:lnTo>
                  <a:lnTo>
                    <a:pt x="8132270" y="2315564"/>
                  </a:lnTo>
                  <a:lnTo>
                    <a:pt x="8113898" y="2274772"/>
                  </a:lnTo>
                  <a:lnTo>
                    <a:pt x="8094915" y="2234257"/>
                  </a:lnTo>
                  <a:lnTo>
                    <a:pt x="8075323" y="2194018"/>
                  </a:lnTo>
                  <a:lnTo>
                    <a:pt x="8055129" y="2154054"/>
                  </a:lnTo>
                  <a:lnTo>
                    <a:pt x="8034336" y="2114361"/>
                  </a:lnTo>
                  <a:lnTo>
                    <a:pt x="8012948" y="2074938"/>
                  </a:lnTo>
                  <a:lnTo>
                    <a:pt x="7990971" y="2035784"/>
                  </a:lnTo>
                  <a:lnTo>
                    <a:pt x="7968409" y="1996894"/>
                  </a:lnTo>
                  <a:lnTo>
                    <a:pt x="7945266" y="1958269"/>
                  </a:lnTo>
                  <a:lnTo>
                    <a:pt x="7921546" y="1919905"/>
                  </a:lnTo>
                  <a:lnTo>
                    <a:pt x="7897255" y="1881800"/>
                  </a:lnTo>
                  <a:lnTo>
                    <a:pt x="7872396" y="1843953"/>
                  </a:lnTo>
                  <a:lnTo>
                    <a:pt x="7846974" y="1806362"/>
                  </a:lnTo>
                  <a:lnTo>
                    <a:pt x="7820994" y="1769023"/>
                  </a:lnTo>
                  <a:lnTo>
                    <a:pt x="7794460" y="1731936"/>
                  </a:lnTo>
                  <a:lnTo>
                    <a:pt x="7767376" y="1695098"/>
                  </a:lnTo>
                  <a:lnTo>
                    <a:pt x="7739747" y="1658507"/>
                  </a:lnTo>
                  <a:lnTo>
                    <a:pt x="7711577" y="1622160"/>
                  </a:lnTo>
                  <a:lnTo>
                    <a:pt x="7682871" y="1586057"/>
                  </a:lnTo>
                  <a:lnTo>
                    <a:pt x="7653634" y="1550195"/>
                  </a:lnTo>
                  <a:lnTo>
                    <a:pt x="7623869" y="1514571"/>
                  </a:lnTo>
                  <a:lnTo>
                    <a:pt x="7593581" y="1479184"/>
                  </a:lnTo>
                  <a:lnTo>
                    <a:pt x="7562775" y="1444031"/>
                  </a:lnTo>
                  <a:lnTo>
                    <a:pt x="7531455" y="1409111"/>
                  </a:lnTo>
                  <a:lnTo>
                    <a:pt x="7499626" y="1374422"/>
                  </a:lnTo>
                  <a:lnTo>
                    <a:pt x="7467292" y="1339960"/>
                  </a:lnTo>
                  <a:lnTo>
                    <a:pt x="7434457" y="1305725"/>
                  </a:lnTo>
                  <a:lnTo>
                    <a:pt x="7401126" y="1271715"/>
                  </a:lnTo>
                  <a:lnTo>
                    <a:pt x="7367304" y="1237926"/>
                  </a:lnTo>
                  <a:lnTo>
                    <a:pt x="7332995" y="1204357"/>
                  </a:lnTo>
                  <a:lnTo>
                    <a:pt x="7298203" y="1171007"/>
                  </a:lnTo>
                  <a:lnTo>
                    <a:pt x="7262933" y="1137872"/>
                  </a:lnTo>
                  <a:lnTo>
                    <a:pt x="7227189" y="1104951"/>
                  </a:lnTo>
                  <a:lnTo>
                    <a:pt x="7190976" y="1072242"/>
                  </a:lnTo>
                  <a:lnTo>
                    <a:pt x="7154298" y="1039742"/>
                  </a:lnTo>
                  <a:lnTo>
                    <a:pt x="7117160" y="1007450"/>
                  </a:lnTo>
                  <a:lnTo>
                    <a:pt x="7079566" y="975364"/>
                  </a:lnTo>
                  <a:lnTo>
                    <a:pt x="7041520" y="943481"/>
                  </a:lnTo>
                  <a:lnTo>
                    <a:pt x="7003028" y="911799"/>
                  </a:lnTo>
                  <a:lnTo>
                    <a:pt x="6964093" y="880316"/>
                  </a:lnTo>
                  <a:lnTo>
                    <a:pt x="6924721" y="849031"/>
                  </a:lnTo>
                  <a:lnTo>
                    <a:pt x="6884914" y="817941"/>
                  </a:lnTo>
                  <a:lnTo>
                    <a:pt x="6844679" y="787044"/>
                  </a:lnTo>
                  <a:lnTo>
                    <a:pt x="6804019" y="756338"/>
                  </a:lnTo>
                  <a:lnTo>
                    <a:pt x="6762939" y="725821"/>
                  </a:lnTo>
                  <a:lnTo>
                    <a:pt x="6721443" y="695491"/>
                  </a:lnTo>
                  <a:lnTo>
                    <a:pt x="6679536" y="665345"/>
                  </a:lnTo>
                  <a:lnTo>
                    <a:pt x="6637222" y="635382"/>
                  </a:lnTo>
                  <a:lnTo>
                    <a:pt x="6594506" y="605600"/>
                  </a:lnTo>
                  <a:lnTo>
                    <a:pt x="6551393" y="575996"/>
                  </a:lnTo>
                  <a:lnTo>
                    <a:pt x="6507885" y="546569"/>
                  </a:lnTo>
                  <a:lnTo>
                    <a:pt x="6463989" y="517316"/>
                  </a:lnTo>
                  <a:lnTo>
                    <a:pt x="6419709" y="488235"/>
                  </a:lnTo>
                  <a:lnTo>
                    <a:pt x="6379089" y="462154"/>
                  </a:lnTo>
                  <a:lnTo>
                    <a:pt x="6337958" y="436555"/>
                  </a:lnTo>
                  <a:lnTo>
                    <a:pt x="6296335" y="411459"/>
                  </a:lnTo>
                  <a:lnTo>
                    <a:pt x="6254240" y="386886"/>
                  </a:lnTo>
                  <a:lnTo>
                    <a:pt x="6211693" y="362860"/>
                  </a:lnTo>
                  <a:lnTo>
                    <a:pt x="6168713" y="339402"/>
                  </a:lnTo>
                  <a:lnTo>
                    <a:pt x="6125321" y="316534"/>
                  </a:lnTo>
                  <a:lnTo>
                    <a:pt x="6081535" y="294276"/>
                  </a:lnTo>
                  <a:lnTo>
                    <a:pt x="6037376" y="272652"/>
                  </a:lnTo>
                  <a:lnTo>
                    <a:pt x="5992863" y="251683"/>
                  </a:lnTo>
                  <a:lnTo>
                    <a:pt x="5948016" y="231390"/>
                  </a:lnTo>
                  <a:lnTo>
                    <a:pt x="5902855" y="211796"/>
                  </a:lnTo>
                  <a:lnTo>
                    <a:pt x="5857399" y="192921"/>
                  </a:lnTo>
                  <a:lnTo>
                    <a:pt x="5811668" y="174788"/>
                  </a:lnTo>
                  <a:lnTo>
                    <a:pt x="5765683" y="157419"/>
                  </a:lnTo>
                  <a:lnTo>
                    <a:pt x="5719461" y="140834"/>
                  </a:lnTo>
                  <a:lnTo>
                    <a:pt x="5673024" y="125057"/>
                  </a:lnTo>
                  <a:lnTo>
                    <a:pt x="5626391" y="110108"/>
                  </a:lnTo>
                  <a:lnTo>
                    <a:pt x="5579581" y="96010"/>
                  </a:lnTo>
                  <a:lnTo>
                    <a:pt x="5532615" y="82784"/>
                  </a:lnTo>
                  <a:lnTo>
                    <a:pt x="5485512" y="70451"/>
                  </a:lnTo>
                  <a:lnTo>
                    <a:pt x="5438292" y="59034"/>
                  </a:lnTo>
                  <a:lnTo>
                    <a:pt x="5390974" y="48555"/>
                  </a:lnTo>
                  <a:lnTo>
                    <a:pt x="5343578" y="39034"/>
                  </a:lnTo>
                  <a:lnTo>
                    <a:pt x="5296125" y="30494"/>
                  </a:lnTo>
                  <a:lnTo>
                    <a:pt x="5248632" y="22956"/>
                  </a:lnTo>
                  <a:lnTo>
                    <a:pt x="5201122" y="16443"/>
                  </a:lnTo>
                  <a:lnTo>
                    <a:pt x="5153612" y="10976"/>
                  </a:lnTo>
                  <a:lnTo>
                    <a:pt x="5106123" y="6576"/>
                  </a:lnTo>
                  <a:lnTo>
                    <a:pt x="5058674" y="3265"/>
                  </a:lnTo>
                  <a:lnTo>
                    <a:pt x="5011285" y="1066"/>
                  </a:lnTo>
                  <a:lnTo>
                    <a:pt x="4963977" y="0"/>
                  </a:lnTo>
                  <a:close/>
                </a:path>
              </a:pathLst>
            </a:custGeom>
            <a:solidFill>
              <a:srgbClr val="B0D10E">
                <a:alpha val="9999"/>
              </a:srgbClr>
            </a:solidFill>
          </p:spPr>
          <p:txBody>
            <a:bodyPr wrap="square" lIns="0" tIns="0" rIns="0" bIns="0" rtlCol="0"/>
            <a:lstStyle/>
            <a:p>
              <a:endParaRPr/>
            </a:p>
          </p:txBody>
        </p:sp>
        <p:sp>
          <p:nvSpPr>
            <p:cNvPr id="10" name="object 10"/>
            <p:cNvSpPr/>
            <p:nvPr/>
          </p:nvSpPr>
          <p:spPr>
            <a:xfrm>
              <a:off x="5318664" y="5189385"/>
              <a:ext cx="13839825" cy="6108700"/>
            </a:xfrm>
            <a:custGeom>
              <a:avLst/>
              <a:gdLst/>
              <a:ahLst/>
              <a:cxnLst/>
              <a:rect l="l" t="t" r="r" b="b"/>
              <a:pathLst>
                <a:path w="13839825" h="6108700">
                  <a:moveTo>
                    <a:pt x="5735430" y="25400"/>
                  </a:moveTo>
                  <a:lnTo>
                    <a:pt x="4642956" y="25400"/>
                  </a:lnTo>
                  <a:lnTo>
                    <a:pt x="4593906" y="38100"/>
                  </a:lnTo>
                  <a:lnTo>
                    <a:pt x="4544911" y="38100"/>
                  </a:lnTo>
                  <a:lnTo>
                    <a:pt x="4447098" y="63500"/>
                  </a:lnTo>
                  <a:lnTo>
                    <a:pt x="4398289" y="63500"/>
                  </a:lnTo>
                  <a:lnTo>
                    <a:pt x="4300883" y="88900"/>
                  </a:lnTo>
                  <a:lnTo>
                    <a:pt x="4252295" y="88900"/>
                  </a:lnTo>
                  <a:lnTo>
                    <a:pt x="4010653" y="152400"/>
                  </a:lnTo>
                  <a:lnTo>
                    <a:pt x="3962612" y="152400"/>
                  </a:lnTo>
                  <a:lnTo>
                    <a:pt x="3819132" y="190500"/>
                  </a:lnTo>
                  <a:lnTo>
                    <a:pt x="3771534" y="215900"/>
                  </a:lnTo>
                  <a:lnTo>
                    <a:pt x="3535423" y="279400"/>
                  </a:lnTo>
                  <a:lnTo>
                    <a:pt x="3488604" y="304800"/>
                  </a:lnTo>
                  <a:lnTo>
                    <a:pt x="3395402" y="330200"/>
                  </a:lnTo>
                  <a:lnTo>
                    <a:pt x="3349027" y="355600"/>
                  </a:lnTo>
                  <a:lnTo>
                    <a:pt x="3256745" y="381000"/>
                  </a:lnTo>
                  <a:lnTo>
                    <a:pt x="3210847" y="406400"/>
                  </a:lnTo>
                  <a:lnTo>
                    <a:pt x="3165115" y="419100"/>
                  </a:lnTo>
                  <a:lnTo>
                    <a:pt x="3119555" y="444500"/>
                  </a:lnTo>
                  <a:lnTo>
                    <a:pt x="3074169" y="457200"/>
                  </a:lnTo>
                  <a:lnTo>
                    <a:pt x="2983938" y="508000"/>
                  </a:lnTo>
                  <a:lnTo>
                    <a:pt x="2939100" y="520700"/>
                  </a:lnTo>
                  <a:lnTo>
                    <a:pt x="2849998" y="571500"/>
                  </a:lnTo>
                  <a:lnTo>
                    <a:pt x="2805743" y="584200"/>
                  </a:lnTo>
                  <a:lnTo>
                    <a:pt x="2544587" y="736600"/>
                  </a:lnTo>
                  <a:lnTo>
                    <a:pt x="2501826" y="749300"/>
                  </a:lnTo>
                  <a:lnTo>
                    <a:pt x="2416997" y="800100"/>
                  </a:lnTo>
                  <a:lnTo>
                    <a:pt x="2374936" y="838200"/>
                  </a:lnTo>
                  <a:lnTo>
                    <a:pt x="2333116" y="863600"/>
                  </a:lnTo>
                  <a:lnTo>
                    <a:pt x="2127763" y="990600"/>
                  </a:lnTo>
                  <a:lnTo>
                    <a:pt x="2087469" y="1028700"/>
                  </a:lnTo>
                  <a:lnTo>
                    <a:pt x="1968211" y="1104900"/>
                  </a:lnTo>
                  <a:lnTo>
                    <a:pt x="1929013" y="1143000"/>
                  </a:lnTo>
                  <a:lnTo>
                    <a:pt x="1890098" y="1168400"/>
                  </a:lnTo>
                  <a:lnTo>
                    <a:pt x="1851471" y="1206500"/>
                  </a:lnTo>
                  <a:lnTo>
                    <a:pt x="1813135" y="1231900"/>
                  </a:lnTo>
                  <a:lnTo>
                    <a:pt x="1775094" y="1270000"/>
                  </a:lnTo>
                  <a:lnTo>
                    <a:pt x="1737352" y="1295400"/>
                  </a:lnTo>
                  <a:lnTo>
                    <a:pt x="1699914" y="1333500"/>
                  </a:lnTo>
                  <a:lnTo>
                    <a:pt x="1662782" y="1358900"/>
                  </a:lnTo>
                  <a:lnTo>
                    <a:pt x="1625961" y="1397000"/>
                  </a:lnTo>
                  <a:lnTo>
                    <a:pt x="1589455" y="1422400"/>
                  </a:lnTo>
                  <a:lnTo>
                    <a:pt x="1517402" y="1498600"/>
                  </a:lnTo>
                  <a:lnTo>
                    <a:pt x="1481863" y="1524000"/>
                  </a:lnTo>
                  <a:lnTo>
                    <a:pt x="1446654" y="1562100"/>
                  </a:lnTo>
                  <a:lnTo>
                    <a:pt x="1411779" y="1600200"/>
                  </a:lnTo>
                  <a:lnTo>
                    <a:pt x="1377242" y="1638300"/>
                  </a:lnTo>
                  <a:lnTo>
                    <a:pt x="1343047" y="1663700"/>
                  </a:lnTo>
                  <a:lnTo>
                    <a:pt x="1309198" y="1701800"/>
                  </a:lnTo>
                  <a:lnTo>
                    <a:pt x="1275699" y="1739900"/>
                  </a:lnTo>
                  <a:lnTo>
                    <a:pt x="1242553" y="1778000"/>
                  </a:lnTo>
                  <a:lnTo>
                    <a:pt x="1209764" y="1816100"/>
                  </a:lnTo>
                  <a:lnTo>
                    <a:pt x="1177337" y="1854200"/>
                  </a:lnTo>
                  <a:lnTo>
                    <a:pt x="1145275" y="1892300"/>
                  </a:lnTo>
                  <a:lnTo>
                    <a:pt x="1113582" y="1930400"/>
                  </a:lnTo>
                  <a:lnTo>
                    <a:pt x="1082262" y="1968500"/>
                  </a:lnTo>
                  <a:lnTo>
                    <a:pt x="1051319" y="2006600"/>
                  </a:lnTo>
                  <a:lnTo>
                    <a:pt x="1020757" y="2044700"/>
                  </a:lnTo>
                  <a:lnTo>
                    <a:pt x="990579" y="2082800"/>
                  </a:lnTo>
                  <a:lnTo>
                    <a:pt x="960790" y="2120900"/>
                  </a:lnTo>
                  <a:lnTo>
                    <a:pt x="931393" y="2159000"/>
                  </a:lnTo>
                  <a:lnTo>
                    <a:pt x="902392" y="2197100"/>
                  </a:lnTo>
                  <a:lnTo>
                    <a:pt x="873792" y="2235200"/>
                  </a:lnTo>
                  <a:lnTo>
                    <a:pt x="845856" y="2273300"/>
                  </a:lnTo>
                  <a:lnTo>
                    <a:pt x="818348" y="2324100"/>
                  </a:lnTo>
                  <a:lnTo>
                    <a:pt x="791269" y="2362200"/>
                  </a:lnTo>
                  <a:lnTo>
                    <a:pt x="764621" y="2400300"/>
                  </a:lnTo>
                  <a:lnTo>
                    <a:pt x="738404" y="2438400"/>
                  </a:lnTo>
                  <a:lnTo>
                    <a:pt x="712620" y="2489200"/>
                  </a:lnTo>
                  <a:lnTo>
                    <a:pt x="687271" y="2527300"/>
                  </a:lnTo>
                  <a:lnTo>
                    <a:pt x="662358" y="2565400"/>
                  </a:lnTo>
                  <a:lnTo>
                    <a:pt x="637881" y="2616200"/>
                  </a:lnTo>
                  <a:lnTo>
                    <a:pt x="613843" y="2654300"/>
                  </a:lnTo>
                  <a:lnTo>
                    <a:pt x="590245" y="2692400"/>
                  </a:lnTo>
                  <a:lnTo>
                    <a:pt x="567087" y="2743200"/>
                  </a:lnTo>
                  <a:lnTo>
                    <a:pt x="544372" y="2781300"/>
                  </a:lnTo>
                  <a:lnTo>
                    <a:pt x="522100" y="2832100"/>
                  </a:lnTo>
                  <a:lnTo>
                    <a:pt x="500274" y="2870200"/>
                  </a:lnTo>
                  <a:lnTo>
                    <a:pt x="478893" y="2921000"/>
                  </a:lnTo>
                  <a:lnTo>
                    <a:pt x="457961" y="2959100"/>
                  </a:lnTo>
                  <a:lnTo>
                    <a:pt x="437477" y="3009900"/>
                  </a:lnTo>
                  <a:lnTo>
                    <a:pt x="417443" y="3048000"/>
                  </a:lnTo>
                  <a:lnTo>
                    <a:pt x="397861" y="3098800"/>
                  </a:lnTo>
                  <a:lnTo>
                    <a:pt x="378731" y="3136900"/>
                  </a:lnTo>
                  <a:lnTo>
                    <a:pt x="360056" y="3187700"/>
                  </a:lnTo>
                  <a:lnTo>
                    <a:pt x="341836" y="3225800"/>
                  </a:lnTo>
                  <a:lnTo>
                    <a:pt x="324073" y="3276600"/>
                  </a:lnTo>
                  <a:lnTo>
                    <a:pt x="306768" y="3327400"/>
                  </a:lnTo>
                  <a:lnTo>
                    <a:pt x="289923" y="3365500"/>
                  </a:lnTo>
                  <a:lnTo>
                    <a:pt x="273538" y="3416300"/>
                  </a:lnTo>
                  <a:lnTo>
                    <a:pt x="257616" y="3467100"/>
                  </a:lnTo>
                  <a:lnTo>
                    <a:pt x="242156" y="3505200"/>
                  </a:lnTo>
                  <a:lnTo>
                    <a:pt x="227162" y="3556000"/>
                  </a:lnTo>
                  <a:lnTo>
                    <a:pt x="212633" y="3606800"/>
                  </a:lnTo>
                  <a:lnTo>
                    <a:pt x="198572" y="3644900"/>
                  </a:lnTo>
                  <a:lnTo>
                    <a:pt x="184979" y="3695700"/>
                  </a:lnTo>
                  <a:lnTo>
                    <a:pt x="171856" y="3746500"/>
                  </a:lnTo>
                  <a:lnTo>
                    <a:pt x="159205" y="3797300"/>
                  </a:lnTo>
                  <a:lnTo>
                    <a:pt x="147026" y="3835400"/>
                  </a:lnTo>
                  <a:lnTo>
                    <a:pt x="135321" y="3886200"/>
                  </a:lnTo>
                  <a:lnTo>
                    <a:pt x="124092" y="3937000"/>
                  </a:lnTo>
                  <a:lnTo>
                    <a:pt x="113338" y="3987800"/>
                  </a:lnTo>
                  <a:lnTo>
                    <a:pt x="103063" y="4025900"/>
                  </a:lnTo>
                  <a:lnTo>
                    <a:pt x="93267" y="4076700"/>
                  </a:lnTo>
                  <a:lnTo>
                    <a:pt x="83951" y="4127500"/>
                  </a:lnTo>
                  <a:lnTo>
                    <a:pt x="75118" y="4178300"/>
                  </a:lnTo>
                  <a:lnTo>
                    <a:pt x="66767" y="4229100"/>
                  </a:lnTo>
                  <a:lnTo>
                    <a:pt x="58901" y="4267200"/>
                  </a:lnTo>
                  <a:lnTo>
                    <a:pt x="51520" y="4318000"/>
                  </a:lnTo>
                  <a:lnTo>
                    <a:pt x="44627" y="4368800"/>
                  </a:lnTo>
                  <a:lnTo>
                    <a:pt x="38222" y="4419600"/>
                  </a:lnTo>
                  <a:lnTo>
                    <a:pt x="32306" y="4470400"/>
                  </a:lnTo>
                  <a:lnTo>
                    <a:pt x="26882" y="4521200"/>
                  </a:lnTo>
                  <a:lnTo>
                    <a:pt x="21950" y="4559300"/>
                  </a:lnTo>
                  <a:lnTo>
                    <a:pt x="17512" y="4610100"/>
                  </a:lnTo>
                  <a:lnTo>
                    <a:pt x="13569" y="4660900"/>
                  </a:lnTo>
                  <a:lnTo>
                    <a:pt x="10122" y="4711700"/>
                  </a:lnTo>
                  <a:lnTo>
                    <a:pt x="7172" y="4762500"/>
                  </a:lnTo>
                  <a:lnTo>
                    <a:pt x="4722" y="4813300"/>
                  </a:lnTo>
                  <a:lnTo>
                    <a:pt x="2772" y="4851400"/>
                  </a:lnTo>
                  <a:lnTo>
                    <a:pt x="1323" y="4902200"/>
                  </a:lnTo>
                  <a:lnTo>
                    <a:pt x="377" y="4953000"/>
                  </a:lnTo>
                  <a:lnTo>
                    <a:pt x="46" y="4991100"/>
                  </a:lnTo>
                  <a:lnTo>
                    <a:pt x="0" y="5054600"/>
                  </a:lnTo>
                  <a:lnTo>
                    <a:pt x="570" y="5105400"/>
                  </a:lnTo>
                  <a:lnTo>
                    <a:pt x="1649" y="5156200"/>
                  </a:lnTo>
                  <a:lnTo>
                    <a:pt x="5337" y="5245100"/>
                  </a:lnTo>
                  <a:lnTo>
                    <a:pt x="7948" y="5295900"/>
                  </a:lnTo>
                  <a:lnTo>
                    <a:pt x="11073" y="5346700"/>
                  </a:lnTo>
                  <a:lnTo>
                    <a:pt x="14712" y="5397500"/>
                  </a:lnTo>
                  <a:lnTo>
                    <a:pt x="18868" y="5448300"/>
                  </a:lnTo>
                  <a:lnTo>
                    <a:pt x="23541" y="5486400"/>
                  </a:lnTo>
                  <a:lnTo>
                    <a:pt x="28732" y="5537200"/>
                  </a:lnTo>
                  <a:lnTo>
                    <a:pt x="34444" y="5588000"/>
                  </a:lnTo>
                  <a:lnTo>
                    <a:pt x="40677" y="5638800"/>
                  </a:lnTo>
                  <a:lnTo>
                    <a:pt x="47432" y="5689600"/>
                  </a:lnTo>
                  <a:lnTo>
                    <a:pt x="54712" y="5740400"/>
                  </a:lnTo>
                  <a:lnTo>
                    <a:pt x="62516" y="5778500"/>
                  </a:lnTo>
                  <a:lnTo>
                    <a:pt x="70848" y="5829300"/>
                  </a:lnTo>
                  <a:lnTo>
                    <a:pt x="79707" y="5880100"/>
                  </a:lnTo>
                  <a:lnTo>
                    <a:pt x="89095" y="5930900"/>
                  </a:lnTo>
                  <a:lnTo>
                    <a:pt x="99014" y="5969000"/>
                  </a:lnTo>
                  <a:lnTo>
                    <a:pt x="109465" y="6019800"/>
                  </a:lnTo>
                  <a:lnTo>
                    <a:pt x="120449" y="6070600"/>
                  </a:lnTo>
                  <a:lnTo>
                    <a:pt x="131235" y="6108700"/>
                  </a:lnTo>
                  <a:lnTo>
                    <a:pt x="10994023" y="6108700"/>
                  </a:lnTo>
                  <a:lnTo>
                    <a:pt x="11002708" y="6096000"/>
                  </a:lnTo>
                  <a:lnTo>
                    <a:pt x="11017512" y="6045200"/>
                  </a:lnTo>
                  <a:lnTo>
                    <a:pt x="11033283" y="6007100"/>
                  </a:lnTo>
                  <a:lnTo>
                    <a:pt x="11050048" y="5969000"/>
                  </a:lnTo>
                  <a:lnTo>
                    <a:pt x="11067834" y="5930900"/>
                  </a:lnTo>
                  <a:lnTo>
                    <a:pt x="11086668" y="5892800"/>
                  </a:lnTo>
                  <a:lnTo>
                    <a:pt x="11106579" y="5854700"/>
                  </a:lnTo>
                  <a:lnTo>
                    <a:pt x="11127592" y="5816600"/>
                  </a:lnTo>
                  <a:lnTo>
                    <a:pt x="11149735" y="5778500"/>
                  </a:lnTo>
                  <a:lnTo>
                    <a:pt x="11173035" y="5740400"/>
                  </a:lnTo>
                  <a:lnTo>
                    <a:pt x="11197519" y="5715000"/>
                  </a:lnTo>
                  <a:lnTo>
                    <a:pt x="11226867" y="5664200"/>
                  </a:lnTo>
                  <a:lnTo>
                    <a:pt x="11257391" y="5626100"/>
                  </a:lnTo>
                  <a:lnTo>
                    <a:pt x="11289030" y="5588000"/>
                  </a:lnTo>
                  <a:lnTo>
                    <a:pt x="11321727" y="5549900"/>
                  </a:lnTo>
                  <a:lnTo>
                    <a:pt x="11355420" y="5511800"/>
                  </a:lnTo>
                  <a:lnTo>
                    <a:pt x="11390051" y="5486400"/>
                  </a:lnTo>
                  <a:lnTo>
                    <a:pt x="11425560" y="5448300"/>
                  </a:lnTo>
                  <a:lnTo>
                    <a:pt x="11461887" y="5410200"/>
                  </a:lnTo>
                  <a:lnTo>
                    <a:pt x="11498974" y="5384800"/>
                  </a:lnTo>
                  <a:lnTo>
                    <a:pt x="11536760" y="5346700"/>
                  </a:lnTo>
                  <a:lnTo>
                    <a:pt x="11575186" y="5321300"/>
                  </a:lnTo>
                  <a:lnTo>
                    <a:pt x="11614193" y="5283200"/>
                  </a:lnTo>
                  <a:lnTo>
                    <a:pt x="11653722" y="5257800"/>
                  </a:lnTo>
                  <a:lnTo>
                    <a:pt x="11693711" y="5219700"/>
                  </a:lnTo>
                  <a:lnTo>
                    <a:pt x="11774838" y="5168900"/>
                  </a:lnTo>
                  <a:lnTo>
                    <a:pt x="11815856" y="5130800"/>
                  </a:lnTo>
                  <a:lnTo>
                    <a:pt x="11898504" y="5080000"/>
                  </a:lnTo>
                  <a:lnTo>
                    <a:pt x="11940015" y="5041900"/>
                  </a:lnTo>
                  <a:lnTo>
                    <a:pt x="12064581" y="4965700"/>
                  </a:lnTo>
                  <a:lnTo>
                    <a:pt x="12105916" y="4927600"/>
                  </a:lnTo>
                  <a:lnTo>
                    <a:pt x="12187949" y="4876800"/>
                  </a:lnTo>
                  <a:lnTo>
                    <a:pt x="12228527" y="4838700"/>
                  </a:lnTo>
                  <a:lnTo>
                    <a:pt x="12268735" y="4813300"/>
                  </a:lnTo>
                  <a:lnTo>
                    <a:pt x="12308512" y="4775200"/>
                  </a:lnTo>
                  <a:lnTo>
                    <a:pt x="12347798" y="4749800"/>
                  </a:lnTo>
                  <a:lnTo>
                    <a:pt x="12384818" y="4724400"/>
                  </a:lnTo>
                  <a:lnTo>
                    <a:pt x="12421696" y="4686300"/>
                  </a:lnTo>
                  <a:lnTo>
                    <a:pt x="12458419" y="4660900"/>
                  </a:lnTo>
                  <a:lnTo>
                    <a:pt x="12494972" y="4622800"/>
                  </a:lnTo>
                  <a:lnTo>
                    <a:pt x="12531341" y="4597400"/>
                  </a:lnTo>
                  <a:lnTo>
                    <a:pt x="12567511" y="4559300"/>
                  </a:lnTo>
                  <a:lnTo>
                    <a:pt x="12603469" y="4533900"/>
                  </a:lnTo>
                  <a:lnTo>
                    <a:pt x="12639201" y="4495800"/>
                  </a:lnTo>
                  <a:lnTo>
                    <a:pt x="12674691" y="4470400"/>
                  </a:lnTo>
                  <a:lnTo>
                    <a:pt x="12744892" y="4394200"/>
                  </a:lnTo>
                  <a:lnTo>
                    <a:pt x="12779574" y="4368800"/>
                  </a:lnTo>
                  <a:lnTo>
                    <a:pt x="12813958" y="4330700"/>
                  </a:lnTo>
                  <a:lnTo>
                    <a:pt x="12848030" y="4292600"/>
                  </a:lnTo>
                  <a:lnTo>
                    <a:pt x="12881776" y="4254500"/>
                  </a:lnTo>
                  <a:lnTo>
                    <a:pt x="12915182" y="4216400"/>
                  </a:lnTo>
                  <a:lnTo>
                    <a:pt x="12948232" y="4191000"/>
                  </a:lnTo>
                  <a:lnTo>
                    <a:pt x="12980914" y="4152900"/>
                  </a:lnTo>
                  <a:lnTo>
                    <a:pt x="13013212" y="4114800"/>
                  </a:lnTo>
                  <a:lnTo>
                    <a:pt x="13045114" y="4076700"/>
                  </a:lnTo>
                  <a:lnTo>
                    <a:pt x="13076603" y="4038600"/>
                  </a:lnTo>
                  <a:lnTo>
                    <a:pt x="13107667" y="4000500"/>
                  </a:lnTo>
                  <a:lnTo>
                    <a:pt x="13138290" y="3962400"/>
                  </a:lnTo>
                  <a:lnTo>
                    <a:pt x="13168459" y="3924300"/>
                  </a:lnTo>
                  <a:lnTo>
                    <a:pt x="13198160" y="3886200"/>
                  </a:lnTo>
                  <a:lnTo>
                    <a:pt x="13227378" y="3848100"/>
                  </a:lnTo>
                  <a:lnTo>
                    <a:pt x="13256099" y="3810000"/>
                  </a:lnTo>
                  <a:lnTo>
                    <a:pt x="13284309" y="3771900"/>
                  </a:lnTo>
                  <a:lnTo>
                    <a:pt x="13311994" y="3733800"/>
                  </a:lnTo>
                  <a:lnTo>
                    <a:pt x="13339138" y="3695700"/>
                  </a:lnTo>
                  <a:lnTo>
                    <a:pt x="13365729" y="3657600"/>
                  </a:lnTo>
                  <a:lnTo>
                    <a:pt x="13391752" y="3606800"/>
                  </a:lnTo>
                  <a:lnTo>
                    <a:pt x="13417193" y="3568700"/>
                  </a:lnTo>
                  <a:lnTo>
                    <a:pt x="13442037" y="3530600"/>
                  </a:lnTo>
                  <a:lnTo>
                    <a:pt x="13466270" y="3492500"/>
                  </a:lnTo>
                  <a:lnTo>
                    <a:pt x="13489879" y="3454400"/>
                  </a:lnTo>
                  <a:lnTo>
                    <a:pt x="13512848" y="3403600"/>
                  </a:lnTo>
                  <a:lnTo>
                    <a:pt x="13535164" y="3365500"/>
                  </a:lnTo>
                  <a:lnTo>
                    <a:pt x="13556812" y="3327400"/>
                  </a:lnTo>
                  <a:lnTo>
                    <a:pt x="13577778" y="3276600"/>
                  </a:lnTo>
                  <a:lnTo>
                    <a:pt x="13598048" y="3238500"/>
                  </a:lnTo>
                  <a:lnTo>
                    <a:pt x="13617608" y="3200400"/>
                  </a:lnTo>
                  <a:lnTo>
                    <a:pt x="13636443" y="3149600"/>
                  </a:lnTo>
                  <a:lnTo>
                    <a:pt x="13654540" y="3111500"/>
                  </a:lnTo>
                  <a:lnTo>
                    <a:pt x="13671884" y="3073400"/>
                  </a:lnTo>
                  <a:lnTo>
                    <a:pt x="13688460" y="3022600"/>
                  </a:lnTo>
                  <a:lnTo>
                    <a:pt x="13704255" y="2984500"/>
                  </a:lnTo>
                  <a:lnTo>
                    <a:pt x="13719255" y="2933700"/>
                  </a:lnTo>
                  <a:lnTo>
                    <a:pt x="13733444" y="2895600"/>
                  </a:lnTo>
                  <a:lnTo>
                    <a:pt x="13746810" y="2857500"/>
                  </a:lnTo>
                  <a:lnTo>
                    <a:pt x="13759337" y="2806700"/>
                  </a:lnTo>
                  <a:lnTo>
                    <a:pt x="13771012" y="2768600"/>
                  </a:lnTo>
                  <a:lnTo>
                    <a:pt x="13781819" y="2717800"/>
                  </a:lnTo>
                  <a:lnTo>
                    <a:pt x="13791746" y="2679700"/>
                  </a:lnTo>
                  <a:lnTo>
                    <a:pt x="13800778" y="2628900"/>
                  </a:lnTo>
                  <a:lnTo>
                    <a:pt x="13808900" y="2590800"/>
                  </a:lnTo>
                  <a:lnTo>
                    <a:pt x="13816099" y="2540000"/>
                  </a:lnTo>
                  <a:lnTo>
                    <a:pt x="13822360" y="2501900"/>
                  </a:lnTo>
                  <a:lnTo>
                    <a:pt x="13827669" y="2451100"/>
                  </a:lnTo>
                  <a:lnTo>
                    <a:pt x="13832011" y="2400300"/>
                  </a:lnTo>
                  <a:lnTo>
                    <a:pt x="13835373" y="2362200"/>
                  </a:lnTo>
                  <a:lnTo>
                    <a:pt x="13837740" y="2311400"/>
                  </a:lnTo>
                  <a:lnTo>
                    <a:pt x="13839098" y="2273300"/>
                  </a:lnTo>
                  <a:lnTo>
                    <a:pt x="13839433" y="2222500"/>
                  </a:lnTo>
                  <a:lnTo>
                    <a:pt x="13838731" y="2184400"/>
                  </a:lnTo>
                  <a:lnTo>
                    <a:pt x="13836977" y="2133600"/>
                  </a:lnTo>
                  <a:lnTo>
                    <a:pt x="13834157" y="2082800"/>
                  </a:lnTo>
                  <a:lnTo>
                    <a:pt x="13830257" y="2044700"/>
                  </a:lnTo>
                  <a:lnTo>
                    <a:pt x="13825263" y="1993900"/>
                  </a:lnTo>
                  <a:lnTo>
                    <a:pt x="13819160" y="1955800"/>
                  </a:lnTo>
                  <a:lnTo>
                    <a:pt x="13811934" y="1905000"/>
                  </a:lnTo>
                  <a:lnTo>
                    <a:pt x="13803571" y="1854200"/>
                  </a:lnTo>
                  <a:lnTo>
                    <a:pt x="13794058" y="1816100"/>
                  </a:lnTo>
                  <a:lnTo>
                    <a:pt x="13783378" y="1765300"/>
                  </a:lnTo>
                  <a:lnTo>
                    <a:pt x="13771520" y="1714500"/>
                  </a:lnTo>
                  <a:lnTo>
                    <a:pt x="13758467" y="1676400"/>
                  </a:lnTo>
                  <a:lnTo>
                    <a:pt x="13744206" y="1625600"/>
                  </a:lnTo>
                  <a:lnTo>
                    <a:pt x="13728306" y="1574800"/>
                  </a:lnTo>
                  <a:lnTo>
                    <a:pt x="13711103" y="1536700"/>
                  </a:lnTo>
                  <a:lnTo>
                    <a:pt x="13692581" y="1485900"/>
                  </a:lnTo>
                  <a:lnTo>
                    <a:pt x="13672725" y="1435100"/>
                  </a:lnTo>
                  <a:lnTo>
                    <a:pt x="13651521" y="1397000"/>
                  </a:lnTo>
                  <a:lnTo>
                    <a:pt x="13628953" y="1346200"/>
                  </a:lnTo>
                  <a:lnTo>
                    <a:pt x="8637159" y="1346200"/>
                  </a:lnTo>
                  <a:lnTo>
                    <a:pt x="8588102" y="1333500"/>
                  </a:lnTo>
                  <a:lnTo>
                    <a:pt x="8539092" y="1333500"/>
                  </a:lnTo>
                  <a:lnTo>
                    <a:pt x="8490137" y="1320800"/>
                  </a:lnTo>
                  <a:lnTo>
                    <a:pt x="8441246" y="1320800"/>
                  </a:lnTo>
                  <a:lnTo>
                    <a:pt x="8108448" y="1231900"/>
                  </a:lnTo>
                  <a:lnTo>
                    <a:pt x="8062831" y="1206500"/>
                  </a:lnTo>
                  <a:lnTo>
                    <a:pt x="8017641" y="1193800"/>
                  </a:lnTo>
                  <a:lnTo>
                    <a:pt x="7972856" y="1168400"/>
                  </a:lnTo>
                  <a:lnTo>
                    <a:pt x="7928453" y="1155700"/>
                  </a:lnTo>
                  <a:lnTo>
                    <a:pt x="7797324" y="1079500"/>
                  </a:lnTo>
                  <a:lnTo>
                    <a:pt x="7754235" y="1066800"/>
                  </a:lnTo>
                  <a:lnTo>
                    <a:pt x="7584395" y="965200"/>
                  </a:lnTo>
                  <a:lnTo>
                    <a:pt x="7542456" y="927100"/>
                  </a:lnTo>
                  <a:lnTo>
                    <a:pt x="7334793" y="800100"/>
                  </a:lnTo>
                  <a:lnTo>
                    <a:pt x="7293514" y="762000"/>
                  </a:lnTo>
                  <a:lnTo>
                    <a:pt x="7169792" y="685800"/>
                  </a:lnTo>
                  <a:lnTo>
                    <a:pt x="7128517" y="647700"/>
                  </a:lnTo>
                  <a:lnTo>
                    <a:pt x="7004283" y="571500"/>
                  </a:lnTo>
                  <a:lnTo>
                    <a:pt x="6962662" y="533400"/>
                  </a:lnTo>
                  <a:lnTo>
                    <a:pt x="6709218" y="381000"/>
                  </a:lnTo>
                  <a:lnTo>
                    <a:pt x="6535111" y="279400"/>
                  </a:lnTo>
                  <a:lnTo>
                    <a:pt x="6490741" y="254000"/>
                  </a:lnTo>
                  <a:lnTo>
                    <a:pt x="6445990" y="241300"/>
                  </a:lnTo>
                  <a:lnTo>
                    <a:pt x="6400836" y="215900"/>
                  </a:lnTo>
                  <a:lnTo>
                    <a:pt x="6355258" y="203200"/>
                  </a:lnTo>
                  <a:lnTo>
                    <a:pt x="6309188" y="177800"/>
                  </a:lnTo>
                  <a:lnTo>
                    <a:pt x="6262800" y="165100"/>
                  </a:lnTo>
                  <a:lnTo>
                    <a:pt x="6216108" y="139700"/>
                  </a:lnTo>
                  <a:lnTo>
                    <a:pt x="5881879" y="50800"/>
                  </a:lnTo>
                  <a:lnTo>
                    <a:pt x="5833240" y="50800"/>
                  </a:lnTo>
                  <a:lnTo>
                    <a:pt x="5735430" y="25400"/>
                  </a:lnTo>
                  <a:close/>
                </a:path>
                <a:path w="13839825" h="6108700">
                  <a:moveTo>
                    <a:pt x="12554210" y="482600"/>
                  </a:moveTo>
                  <a:lnTo>
                    <a:pt x="11664892" y="482600"/>
                  </a:lnTo>
                  <a:lnTo>
                    <a:pt x="11576596" y="508000"/>
                  </a:lnTo>
                  <a:lnTo>
                    <a:pt x="11532738" y="508000"/>
                  </a:lnTo>
                  <a:lnTo>
                    <a:pt x="11445710" y="533400"/>
                  </a:lnTo>
                  <a:lnTo>
                    <a:pt x="11402583" y="533400"/>
                  </a:lnTo>
                  <a:lnTo>
                    <a:pt x="11233153" y="584200"/>
                  </a:lnTo>
                  <a:lnTo>
                    <a:pt x="10990606" y="660400"/>
                  </a:lnTo>
                  <a:lnTo>
                    <a:pt x="10838644" y="711200"/>
                  </a:lnTo>
                  <a:lnTo>
                    <a:pt x="10730759" y="749300"/>
                  </a:lnTo>
                  <a:lnTo>
                    <a:pt x="10662057" y="774700"/>
                  </a:lnTo>
                  <a:lnTo>
                    <a:pt x="10596132" y="800100"/>
                  </a:lnTo>
                  <a:lnTo>
                    <a:pt x="10533156" y="825500"/>
                  </a:lnTo>
                  <a:lnTo>
                    <a:pt x="10473300" y="850900"/>
                  </a:lnTo>
                  <a:lnTo>
                    <a:pt x="10416737" y="876300"/>
                  </a:lnTo>
                  <a:lnTo>
                    <a:pt x="10363637" y="901700"/>
                  </a:lnTo>
                  <a:lnTo>
                    <a:pt x="10314172" y="927100"/>
                  </a:lnTo>
                  <a:lnTo>
                    <a:pt x="10226837" y="965200"/>
                  </a:lnTo>
                  <a:lnTo>
                    <a:pt x="10180990" y="977900"/>
                  </a:lnTo>
                  <a:lnTo>
                    <a:pt x="10134911" y="1003300"/>
                  </a:lnTo>
                  <a:lnTo>
                    <a:pt x="10088607" y="1016000"/>
                  </a:lnTo>
                  <a:lnTo>
                    <a:pt x="10042087" y="1041400"/>
                  </a:lnTo>
                  <a:lnTo>
                    <a:pt x="9995359" y="1054100"/>
                  </a:lnTo>
                  <a:lnTo>
                    <a:pt x="9948433" y="1079500"/>
                  </a:lnTo>
                  <a:lnTo>
                    <a:pt x="9901315" y="1092200"/>
                  </a:lnTo>
                  <a:lnTo>
                    <a:pt x="9854016" y="1117600"/>
                  </a:lnTo>
                  <a:lnTo>
                    <a:pt x="9758905" y="1143000"/>
                  </a:lnTo>
                  <a:lnTo>
                    <a:pt x="9711110" y="1168400"/>
                  </a:lnTo>
                  <a:lnTo>
                    <a:pt x="9518535" y="1219200"/>
                  </a:lnTo>
                  <a:lnTo>
                    <a:pt x="9470084" y="1244600"/>
                  </a:lnTo>
                  <a:lnTo>
                    <a:pt x="9372873" y="1270000"/>
                  </a:lnTo>
                  <a:lnTo>
                    <a:pt x="9324131" y="1270000"/>
                  </a:lnTo>
                  <a:lnTo>
                    <a:pt x="9177455" y="1308100"/>
                  </a:lnTo>
                  <a:lnTo>
                    <a:pt x="9128442" y="1308100"/>
                  </a:lnTo>
                  <a:lnTo>
                    <a:pt x="9030285" y="1333500"/>
                  </a:lnTo>
                  <a:lnTo>
                    <a:pt x="8932010" y="1333500"/>
                  </a:lnTo>
                  <a:lnTo>
                    <a:pt x="8882850" y="1346200"/>
                  </a:lnTo>
                  <a:lnTo>
                    <a:pt x="13628953" y="1346200"/>
                  </a:lnTo>
                  <a:lnTo>
                    <a:pt x="13605006" y="1295400"/>
                  </a:lnTo>
                  <a:lnTo>
                    <a:pt x="13578283" y="1244600"/>
                  </a:lnTo>
                  <a:lnTo>
                    <a:pt x="13550688" y="1193800"/>
                  </a:lnTo>
                  <a:lnTo>
                    <a:pt x="13522241" y="1155700"/>
                  </a:lnTo>
                  <a:lnTo>
                    <a:pt x="13492965" y="1104900"/>
                  </a:lnTo>
                  <a:lnTo>
                    <a:pt x="13462881" y="1066800"/>
                  </a:lnTo>
                  <a:lnTo>
                    <a:pt x="13432009" y="1028700"/>
                  </a:lnTo>
                  <a:lnTo>
                    <a:pt x="13400373" y="990600"/>
                  </a:lnTo>
                  <a:lnTo>
                    <a:pt x="13367993" y="952500"/>
                  </a:lnTo>
                  <a:lnTo>
                    <a:pt x="13334891" y="914400"/>
                  </a:lnTo>
                  <a:lnTo>
                    <a:pt x="13301087" y="876300"/>
                  </a:lnTo>
                  <a:lnTo>
                    <a:pt x="13266605" y="850900"/>
                  </a:lnTo>
                  <a:lnTo>
                    <a:pt x="13231464" y="812800"/>
                  </a:lnTo>
                  <a:lnTo>
                    <a:pt x="13195687" y="787400"/>
                  </a:lnTo>
                  <a:lnTo>
                    <a:pt x="13159295" y="749300"/>
                  </a:lnTo>
                  <a:lnTo>
                    <a:pt x="13122310" y="723900"/>
                  </a:lnTo>
                  <a:lnTo>
                    <a:pt x="13046644" y="673100"/>
                  </a:lnTo>
                  <a:lnTo>
                    <a:pt x="13008006" y="660400"/>
                  </a:lnTo>
                  <a:lnTo>
                    <a:pt x="12929230" y="609600"/>
                  </a:lnTo>
                  <a:lnTo>
                    <a:pt x="12889134" y="596900"/>
                  </a:lnTo>
                  <a:lnTo>
                    <a:pt x="12848595" y="571500"/>
                  </a:lnTo>
                  <a:lnTo>
                    <a:pt x="12554210" y="482600"/>
                  </a:lnTo>
                  <a:close/>
                </a:path>
                <a:path w="13839825" h="6108700">
                  <a:moveTo>
                    <a:pt x="12467333" y="469900"/>
                  </a:moveTo>
                  <a:lnTo>
                    <a:pt x="11753819" y="469900"/>
                  </a:lnTo>
                  <a:lnTo>
                    <a:pt x="11709288" y="482600"/>
                  </a:lnTo>
                  <a:lnTo>
                    <a:pt x="12510897" y="482600"/>
                  </a:lnTo>
                  <a:lnTo>
                    <a:pt x="12467333" y="469900"/>
                  </a:lnTo>
                  <a:close/>
                </a:path>
                <a:path w="13839825" h="6108700">
                  <a:moveTo>
                    <a:pt x="12379543" y="457200"/>
                  </a:moveTo>
                  <a:lnTo>
                    <a:pt x="11843205" y="457200"/>
                  </a:lnTo>
                  <a:lnTo>
                    <a:pt x="11798465" y="469900"/>
                  </a:lnTo>
                  <a:lnTo>
                    <a:pt x="12423542" y="469900"/>
                  </a:lnTo>
                  <a:lnTo>
                    <a:pt x="12379543" y="457200"/>
                  </a:lnTo>
                  <a:close/>
                </a:path>
                <a:path w="13839825" h="6108700">
                  <a:moveTo>
                    <a:pt x="12246517" y="444500"/>
                  </a:moveTo>
                  <a:lnTo>
                    <a:pt x="12022667" y="444500"/>
                  </a:lnTo>
                  <a:lnTo>
                    <a:pt x="11977769" y="457200"/>
                  </a:lnTo>
                  <a:lnTo>
                    <a:pt x="12291009" y="457200"/>
                  </a:lnTo>
                  <a:lnTo>
                    <a:pt x="12246517" y="444500"/>
                  </a:lnTo>
                  <a:close/>
                </a:path>
                <a:path w="13839825" h="6108700">
                  <a:moveTo>
                    <a:pt x="5637001" y="12700"/>
                  </a:moveTo>
                  <a:lnTo>
                    <a:pt x="4790706" y="12700"/>
                  </a:lnTo>
                  <a:lnTo>
                    <a:pt x="4741203" y="25400"/>
                  </a:lnTo>
                  <a:lnTo>
                    <a:pt x="5686286" y="25400"/>
                  </a:lnTo>
                  <a:lnTo>
                    <a:pt x="5637001" y="12700"/>
                  </a:lnTo>
                  <a:close/>
                </a:path>
                <a:path w="13839825" h="6108700">
                  <a:moveTo>
                    <a:pt x="5488433" y="0"/>
                  </a:moveTo>
                  <a:lnTo>
                    <a:pt x="4939783" y="0"/>
                  </a:lnTo>
                  <a:lnTo>
                    <a:pt x="4890010" y="12700"/>
                  </a:lnTo>
                  <a:lnTo>
                    <a:pt x="5538060" y="12700"/>
                  </a:lnTo>
                  <a:lnTo>
                    <a:pt x="5488433" y="0"/>
                  </a:lnTo>
                  <a:close/>
                </a:path>
              </a:pathLst>
            </a:custGeom>
            <a:solidFill>
              <a:srgbClr val="9BD4F0">
                <a:alpha val="9999"/>
              </a:srgbClr>
            </a:solidFill>
          </p:spPr>
          <p:txBody>
            <a:bodyPr wrap="square" lIns="0" tIns="0" rIns="0" bIns="0" rtlCol="0"/>
            <a:lstStyle/>
            <a:p>
              <a:endParaRPr/>
            </a:p>
          </p:txBody>
        </p:sp>
      </p:gr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2555"/>
              </a:lnSpc>
            </a:pPr>
            <a:r>
              <a:rPr spc="-50" dirty="0"/>
              <a:t>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dirty="0"/>
              <a:t>The</a:t>
            </a:r>
            <a:r>
              <a:rPr spc="-5" dirty="0"/>
              <a:t> </a:t>
            </a:r>
            <a:r>
              <a:rPr spc="-10" dirty="0"/>
              <a:t>Championship</a:t>
            </a:r>
          </a:p>
        </p:txBody>
      </p:sp>
      <p:sp>
        <p:nvSpPr>
          <p:cNvPr id="3" name="object 3"/>
          <p:cNvSpPr txBox="1"/>
          <p:nvPr/>
        </p:nvSpPr>
        <p:spPr>
          <a:xfrm>
            <a:off x="2424076" y="3194368"/>
            <a:ext cx="9281160" cy="4419864"/>
          </a:xfrm>
          <a:prstGeom prst="rect">
            <a:avLst/>
          </a:prstGeom>
        </p:spPr>
        <p:txBody>
          <a:bodyPr vert="horz" wrap="square" lIns="0" tIns="12065" rIns="0" bIns="0" rtlCol="0" anchor="t">
            <a:spAutoFit/>
          </a:bodyPr>
          <a:lstStyle/>
          <a:p>
            <a:pPr marL="12700" marR="5080">
              <a:lnSpc>
                <a:spcPct val="118600"/>
              </a:lnSpc>
              <a:spcBef>
                <a:spcPts val="95"/>
              </a:spcBef>
            </a:pPr>
            <a:r>
              <a:rPr lang="en-US" sz="2200" spc="-10" dirty="0">
                <a:solidFill>
                  <a:srgbClr val="4C4C4C"/>
                </a:solidFill>
                <a:latin typeface="Arial"/>
                <a:cs typeface="Arial"/>
              </a:rPr>
              <a:t>It consists of three phases: local hackathons organized by 22 EU locations, followed by training modules and coaching activities for the winning teams of these local hackathons, culminating in an EU final where teams will compete to be one of the three winning teams.</a:t>
            </a:r>
            <a:endParaRPr lang="en-US" dirty="0"/>
          </a:p>
          <a:p>
            <a:pPr>
              <a:lnSpc>
                <a:spcPct val="100000"/>
              </a:lnSpc>
              <a:spcBef>
                <a:spcPts val="605"/>
              </a:spcBef>
            </a:pPr>
            <a:endParaRPr sz="2200" dirty="0">
              <a:latin typeface="Arial"/>
              <a:cs typeface="Arial"/>
            </a:endParaRPr>
          </a:p>
          <a:p>
            <a:pPr marL="12700" marR="1010285">
              <a:lnSpc>
                <a:spcPct val="118600"/>
              </a:lnSpc>
            </a:pPr>
            <a:r>
              <a:rPr lang="en-US" sz="2200" dirty="0">
                <a:solidFill>
                  <a:srgbClr val="4C4C4C"/>
                </a:solidFill>
                <a:latin typeface="Arial"/>
                <a:cs typeface="Arial"/>
              </a:rPr>
              <a:t>Guided by facilitators, mentors, teachers and jury members, multidisciplinary teams will go through a series of workshops to develop and prototype their solutions adapted to specific challenges proposed by citizens. </a:t>
            </a:r>
            <a:r>
              <a:rPr sz="2200" dirty="0">
                <a:solidFill>
                  <a:srgbClr val="4C4C4C"/>
                </a:solidFill>
                <a:latin typeface="Arial"/>
                <a:cs typeface="Arial"/>
              </a:rPr>
              <a:t>An</a:t>
            </a:r>
            <a:r>
              <a:rPr sz="2200" spc="-80" dirty="0">
                <a:solidFill>
                  <a:srgbClr val="4C4C4C"/>
                </a:solidFill>
                <a:latin typeface="Arial"/>
                <a:cs typeface="Arial"/>
              </a:rPr>
              <a:t> </a:t>
            </a:r>
            <a:r>
              <a:rPr sz="2200" dirty="0">
                <a:solidFill>
                  <a:srgbClr val="4C4C4C"/>
                </a:solidFill>
                <a:latin typeface="Arial"/>
                <a:cs typeface="Arial"/>
              </a:rPr>
              <a:t>Advisory</a:t>
            </a:r>
            <a:r>
              <a:rPr sz="2200" spc="55" dirty="0">
                <a:solidFill>
                  <a:srgbClr val="4C4C4C"/>
                </a:solidFill>
                <a:latin typeface="Arial"/>
                <a:cs typeface="Arial"/>
              </a:rPr>
              <a:t> </a:t>
            </a:r>
            <a:r>
              <a:rPr sz="2200" dirty="0">
                <a:solidFill>
                  <a:srgbClr val="4C4C4C"/>
                </a:solidFill>
                <a:latin typeface="Arial"/>
                <a:cs typeface="Arial"/>
              </a:rPr>
              <a:t>Board</a:t>
            </a:r>
            <a:r>
              <a:rPr sz="2200" spc="55" dirty="0">
                <a:solidFill>
                  <a:srgbClr val="4C4C4C"/>
                </a:solidFill>
                <a:latin typeface="Arial"/>
                <a:cs typeface="Arial"/>
              </a:rPr>
              <a:t> </a:t>
            </a:r>
            <a:r>
              <a:rPr sz="2200" dirty="0">
                <a:solidFill>
                  <a:srgbClr val="4C4C4C"/>
                </a:solidFill>
                <a:latin typeface="Arial"/>
                <a:cs typeface="Arial"/>
              </a:rPr>
              <a:t>will</a:t>
            </a:r>
            <a:r>
              <a:rPr sz="2200" spc="55" dirty="0">
                <a:solidFill>
                  <a:srgbClr val="4C4C4C"/>
                </a:solidFill>
                <a:latin typeface="Arial"/>
                <a:cs typeface="Arial"/>
              </a:rPr>
              <a:t> </a:t>
            </a:r>
            <a:r>
              <a:rPr lang="es-ES" sz="2200" dirty="0">
                <a:solidFill>
                  <a:srgbClr val="4C4C4C"/>
                </a:solidFill>
                <a:latin typeface="Arial"/>
                <a:cs typeface="Arial"/>
              </a:rPr>
              <a:t>supervise </a:t>
            </a:r>
            <a:r>
              <a:rPr lang="es-ES" sz="2200" dirty="0" err="1">
                <a:solidFill>
                  <a:srgbClr val="4C4C4C"/>
                </a:solidFill>
                <a:latin typeface="Arial"/>
                <a:cs typeface="Arial"/>
              </a:rPr>
              <a:t>the</a:t>
            </a:r>
            <a:r>
              <a:rPr sz="2200" spc="55" dirty="0">
                <a:solidFill>
                  <a:srgbClr val="4C4C4C"/>
                </a:solidFill>
                <a:latin typeface="Arial"/>
                <a:cs typeface="Arial"/>
              </a:rPr>
              <a:t> </a:t>
            </a:r>
            <a:r>
              <a:rPr sz="2200" dirty="0">
                <a:solidFill>
                  <a:srgbClr val="4C4C4C"/>
                </a:solidFill>
                <a:latin typeface="Arial"/>
                <a:cs typeface="Arial"/>
              </a:rPr>
              <a:t>alignment</a:t>
            </a:r>
            <a:r>
              <a:rPr sz="2200" spc="55" dirty="0">
                <a:solidFill>
                  <a:srgbClr val="4C4C4C"/>
                </a:solidFill>
                <a:latin typeface="Arial"/>
                <a:cs typeface="Arial"/>
              </a:rPr>
              <a:t> </a:t>
            </a:r>
            <a:r>
              <a:rPr sz="2200" spc="-25" dirty="0">
                <a:solidFill>
                  <a:srgbClr val="4C4C4C"/>
                </a:solidFill>
                <a:latin typeface="Arial"/>
                <a:cs typeface="Arial"/>
              </a:rPr>
              <a:t>and </a:t>
            </a:r>
            <a:r>
              <a:rPr sz="2200" dirty="0">
                <a:solidFill>
                  <a:srgbClr val="4C4C4C"/>
                </a:solidFill>
                <a:latin typeface="Arial"/>
                <a:cs typeface="Arial"/>
              </a:rPr>
              <a:t>progression</a:t>
            </a:r>
            <a:r>
              <a:rPr sz="2200" spc="55" dirty="0">
                <a:solidFill>
                  <a:srgbClr val="4C4C4C"/>
                </a:solidFill>
                <a:latin typeface="Arial"/>
                <a:cs typeface="Arial"/>
              </a:rPr>
              <a:t> </a:t>
            </a:r>
            <a:r>
              <a:rPr sz="2200" dirty="0">
                <a:solidFill>
                  <a:srgbClr val="4C4C4C"/>
                </a:solidFill>
                <a:latin typeface="Arial"/>
                <a:cs typeface="Arial"/>
              </a:rPr>
              <a:t>of</a:t>
            </a:r>
            <a:r>
              <a:rPr sz="2200" spc="55" dirty="0">
                <a:solidFill>
                  <a:srgbClr val="4C4C4C"/>
                </a:solidFill>
                <a:latin typeface="Arial"/>
                <a:cs typeface="Arial"/>
              </a:rPr>
              <a:t> </a:t>
            </a:r>
            <a:r>
              <a:rPr sz="2200" dirty="0">
                <a:solidFill>
                  <a:srgbClr val="4C4C4C"/>
                </a:solidFill>
                <a:latin typeface="Arial"/>
                <a:cs typeface="Arial"/>
              </a:rPr>
              <a:t>the</a:t>
            </a:r>
            <a:r>
              <a:rPr sz="2200" spc="55" dirty="0">
                <a:solidFill>
                  <a:srgbClr val="4C4C4C"/>
                </a:solidFill>
                <a:latin typeface="Arial"/>
                <a:cs typeface="Arial"/>
              </a:rPr>
              <a:t> </a:t>
            </a:r>
            <a:r>
              <a:rPr sz="2200" dirty="0">
                <a:solidFill>
                  <a:srgbClr val="4C4C4C"/>
                </a:solidFill>
                <a:latin typeface="Arial"/>
                <a:cs typeface="Arial"/>
              </a:rPr>
              <a:t>hackathons</a:t>
            </a:r>
            <a:r>
              <a:rPr sz="2200" spc="50" dirty="0">
                <a:solidFill>
                  <a:srgbClr val="4C4C4C"/>
                </a:solidFill>
                <a:latin typeface="Arial"/>
                <a:cs typeface="Arial"/>
              </a:rPr>
              <a:t> with the EU initiatives </a:t>
            </a:r>
            <a:r>
              <a:rPr lang="es-ES" sz="2200" spc="50" dirty="0" err="1">
                <a:solidFill>
                  <a:srgbClr val="4C4C4C"/>
                </a:solidFill>
                <a:latin typeface="Arial"/>
                <a:cs typeface="Arial"/>
              </a:rPr>
              <a:t>that</a:t>
            </a:r>
            <a:r>
              <a:rPr lang="es-ES" sz="2200" spc="50" dirty="0">
                <a:solidFill>
                  <a:srgbClr val="4C4C4C"/>
                </a:solidFill>
                <a:latin typeface="Arial"/>
                <a:cs typeface="Arial"/>
              </a:rPr>
              <a:t> </a:t>
            </a:r>
            <a:r>
              <a:rPr lang="es-ES" sz="2200" spc="50" dirty="0" err="1">
                <a:solidFill>
                  <a:srgbClr val="4C4C4C"/>
                </a:solidFill>
                <a:latin typeface="Arial"/>
                <a:cs typeface="Arial"/>
              </a:rPr>
              <a:t>underpin</a:t>
            </a:r>
            <a:r>
              <a:rPr lang="es-ES" sz="2200" spc="50" dirty="0">
                <a:solidFill>
                  <a:srgbClr val="4C4C4C"/>
                </a:solidFill>
                <a:latin typeface="Arial"/>
                <a:cs typeface="Arial"/>
              </a:rPr>
              <a:t> </a:t>
            </a:r>
            <a:r>
              <a:rPr sz="2200" spc="50" dirty="0">
                <a:solidFill>
                  <a:srgbClr val="4C4C4C"/>
                </a:solidFill>
                <a:latin typeface="Arial"/>
                <a:cs typeface="Arial"/>
              </a:rPr>
              <a:t>this</a:t>
            </a:r>
            <a:r>
              <a:rPr lang="es-ES" sz="2200" spc="50" dirty="0">
                <a:solidFill>
                  <a:srgbClr val="4C4C4C"/>
                </a:solidFill>
                <a:latin typeface="Arial"/>
                <a:cs typeface="Arial"/>
              </a:rPr>
              <a:t> </a:t>
            </a:r>
            <a:r>
              <a:rPr lang="es-ES" sz="2200" spc="50" dirty="0" err="1">
                <a:solidFill>
                  <a:srgbClr val="4C4C4C"/>
                </a:solidFill>
                <a:latin typeface="Arial"/>
                <a:cs typeface="Arial"/>
              </a:rPr>
              <a:t>program</a:t>
            </a:r>
            <a:r>
              <a:rPr sz="2200" spc="50" dirty="0">
                <a:solidFill>
                  <a:srgbClr val="4C4C4C"/>
                </a:solidFill>
                <a:latin typeface="Arial"/>
                <a:cs typeface="Arial"/>
              </a:rPr>
              <a:t>.</a:t>
            </a:r>
            <a:endParaRPr sz="2200" spc="50" dirty="0">
              <a:latin typeface="Arial"/>
              <a:cs typeface="Arial"/>
            </a:endParaRPr>
          </a:p>
        </p:txBody>
      </p:sp>
      <p:pic>
        <p:nvPicPr>
          <p:cNvPr id="4" name="object 4"/>
          <p:cNvPicPr/>
          <p:nvPr/>
        </p:nvPicPr>
        <p:blipFill>
          <a:blip r:embed="rId2" cstate="print"/>
          <a:stretch>
            <a:fillRect/>
          </a:stretch>
        </p:blipFill>
        <p:spPr>
          <a:xfrm>
            <a:off x="11884455" y="0"/>
            <a:ext cx="8219645" cy="6366298"/>
          </a:xfrm>
          <a:prstGeom prst="rect">
            <a:avLst/>
          </a:prstGeom>
        </p:spPr>
      </p:pic>
      <p:grpSp>
        <p:nvGrpSpPr>
          <p:cNvPr id="5" name="object 5"/>
          <p:cNvGrpSpPr/>
          <p:nvPr/>
        </p:nvGrpSpPr>
        <p:grpSpPr>
          <a:xfrm>
            <a:off x="18895373" y="10144047"/>
            <a:ext cx="1209040" cy="1164590"/>
            <a:chOff x="18895373" y="10144047"/>
            <a:chExt cx="1209040" cy="1164590"/>
          </a:xfrm>
        </p:grpSpPr>
        <p:sp>
          <p:nvSpPr>
            <p:cNvPr id="6" name="object 6"/>
            <p:cNvSpPr/>
            <p:nvPr/>
          </p:nvSpPr>
          <p:spPr>
            <a:xfrm>
              <a:off x="18895373" y="10144047"/>
              <a:ext cx="1209040" cy="1164590"/>
            </a:xfrm>
            <a:custGeom>
              <a:avLst/>
              <a:gdLst/>
              <a:ahLst/>
              <a:cxnLst/>
              <a:rect l="l" t="t" r="r" b="b"/>
              <a:pathLst>
                <a:path w="1209040" h="1164590">
                  <a:moveTo>
                    <a:pt x="1164498" y="0"/>
                  </a:moveTo>
                  <a:lnTo>
                    <a:pt x="1116498" y="971"/>
                  </a:lnTo>
                  <a:lnTo>
                    <a:pt x="1068991" y="3860"/>
                  </a:lnTo>
                  <a:lnTo>
                    <a:pt x="1022017" y="8629"/>
                  </a:lnTo>
                  <a:lnTo>
                    <a:pt x="975611" y="15241"/>
                  </a:lnTo>
                  <a:lnTo>
                    <a:pt x="929812" y="23658"/>
                  </a:lnTo>
                  <a:lnTo>
                    <a:pt x="884656" y="33843"/>
                  </a:lnTo>
                  <a:lnTo>
                    <a:pt x="840182" y="45758"/>
                  </a:lnTo>
                  <a:lnTo>
                    <a:pt x="796427" y="59367"/>
                  </a:lnTo>
                  <a:lnTo>
                    <a:pt x="753429" y="74630"/>
                  </a:lnTo>
                  <a:lnTo>
                    <a:pt x="711224" y="91512"/>
                  </a:lnTo>
                  <a:lnTo>
                    <a:pt x="669850" y="109974"/>
                  </a:lnTo>
                  <a:lnTo>
                    <a:pt x="629345" y="129979"/>
                  </a:lnTo>
                  <a:lnTo>
                    <a:pt x="589746" y="151490"/>
                  </a:lnTo>
                  <a:lnTo>
                    <a:pt x="551091" y="174469"/>
                  </a:lnTo>
                  <a:lnTo>
                    <a:pt x="513417" y="198879"/>
                  </a:lnTo>
                  <a:lnTo>
                    <a:pt x="476761" y="224682"/>
                  </a:lnTo>
                  <a:lnTo>
                    <a:pt x="441162" y="251840"/>
                  </a:lnTo>
                  <a:lnTo>
                    <a:pt x="406656" y="280317"/>
                  </a:lnTo>
                  <a:lnTo>
                    <a:pt x="373281" y="310075"/>
                  </a:lnTo>
                  <a:lnTo>
                    <a:pt x="341074" y="341076"/>
                  </a:lnTo>
                  <a:lnTo>
                    <a:pt x="310073" y="373282"/>
                  </a:lnTo>
                  <a:lnTo>
                    <a:pt x="280316" y="406658"/>
                  </a:lnTo>
                  <a:lnTo>
                    <a:pt x="251839" y="441164"/>
                  </a:lnTo>
                  <a:lnTo>
                    <a:pt x="224681" y="476764"/>
                  </a:lnTo>
                  <a:lnTo>
                    <a:pt x="198878" y="513420"/>
                  </a:lnTo>
                  <a:lnTo>
                    <a:pt x="174469" y="551094"/>
                  </a:lnTo>
                  <a:lnTo>
                    <a:pt x="151490" y="589749"/>
                  </a:lnTo>
                  <a:lnTo>
                    <a:pt x="129979" y="629349"/>
                  </a:lnTo>
                  <a:lnTo>
                    <a:pt x="109974" y="669854"/>
                  </a:lnTo>
                  <a:lnTo>
                    <a:pt x="91512" y="711228"/>
                  </a:lnTo>
                  <a:lnTo>
                    <a:pt x="74630" y="753434"/>
                  </a:lnTo>
                  <a:lnTo>
                    <a:pt x="59367" y="796433"/>
                  </a:lnTo>
                  <a:lnTo>
                    <a:pt x="45758" y="840188"/>
                  </a:lnTo>
                  <a:lnTo>
                    <a:pt x="33843" y="884663"/>
                  </a:lnTo>
                  <a:lnTo>
                    <a:pt x="23658" y="929819"/>
                  </a:lnTo>
                  <a:lnTo>
                    <a:pt x="15241" y="975619"/>
                  </a:lnTo>
                  <a:lnTo>
                    <a:pt x="8629" y="1022025"/>
                  </a:lnTo>
                  <a:lnTo>
                    <a:pt x="3860" y="1069000"/>
                  </a:lnTo>
                  <a:lnTo>
                    <a:pt x="971" y="1116507"/>
                  </a:lnTo>
                  <a:lnTo>
                    <a:pt x="0" y="1164509"/>
                  </a:lnTo>
                  <a:lnTo>
                    <a:pt x="1208725" y="1164509"/>
                  </a:lnTo>
                  <a:lnTo>
                    <a:pt x="1208725" y="894"/>
                  </a:lnTo>
                  <a:lnTo>
                    <a:pt x="1164498" y="0"/>
                  </a:lnTo>
                  <a:close/>
                </a:path>
              </a:pathLst>
            </a:custGeom>
            <a:solidFill>
              <a:srgbClr val="B1D8F1"/>
            </a:solidFill>
          </p:spPr>
          <p:txBody>
            <a:bodyPr wrap="square" lIns="0" tIns="0" rIns="0" bIns="0" rtlCol="0"/>
            <a:lstStyle/>
            <a:p>
              <a:endParaRPr/>
            </a:p>
          </p:txBody>
        </p:sp>
        <p:sp>
          <p:nvSpPr>
            <p:cNvPr id="7" name="object 7"/>
            <p:cNvSpPr/>
            <p:nvPr/>
          </p:nvSpPr>
          <p:spPr>
            <a:xfrm>
              <a:off x="19245486" y="10481356"/>
              <a:ext cx="859155" cy="827405"/>
            </a:xfrm>
            <a:custGeom>
              <a:avLst/>
              <a:gdLst/>
              <a:ahLst/>
              <a:cxnLst/>
              <a:rect l="l" t="t" r="r" b="b"/>
              <a:pathLst>
                <a:path w="859155" h="827404">
                  <a:moveTo>
                    <a:pt x="827199" y="0"/>
                  </a:moveTo>
                  <a:lnTo>
                    <a:pt x="778596" y="1404"/>
                  </a:lnTo>
                  <a:lnTo>
                    <a:pt x="730731" y="5565"/>
                  </a:lnTo>
                  <a:lnTo>
                    <a:pt x="683684" y="12405"/>
                  </a:lnTo>
                  <a:lnTo>
                    <a:pt x="637532" y="21847"/>
                  </a:lnTo>
                  <a:lnTo>
                    <a:pt x="592351" y="33812"/>
                  </a:lnTo>
                  <a:lnTo>
                    <a:pt x="548221" y="48225"/>
                  </a:lnTo>
                  <a:lnTo>
                    <a:pt x="505218" y="65006"/>
                  </a:lnTo>
                  <a:lnTo>
                    <a:pt x="463420" y="84078"/>
                  </a:lnTo>
                  <a:lnTo>
                    <a:pt x="422905" y="105364"/>
                  </a:lnTo>
                  <a:lnTo>
                    <a:pt x="383750" y="128786"/>
                  </a:lnTo>
                  <a:lnTo>
                    <a:pt x="346032" y="154266"/>
                  </a:lnTo>
                  <a:lnTo>
                    <a:pt x="309830" y="181728"/>
                  </a:lnTo>
                  <a:lnTo>
                    <a:pt x="275221" y="211092"/>
                  </a:lnTo>
                  <a:lnTo>
                    <a:pt x="242283" y="242283"/>
                  </a:lnTo>
                  <a:lnTo>
                    <a:pt x="211092" y="275221"/>
                  </a:lnTo>
                  <a:lnTo>
                    <a:pt x="181728" y="309830"/>
                  </a:lnTo>
                  <a:lnTo>
                    <a:pt x="154266" y="346032"/>
                  </a:lnTo>
                  <a:lnTo>
                    <a:pt x="128786" y="383750"/>
                  </a:lnTo>
                  <a:lnTo>
                    <a:pt x="105364" y="422905"/>
                  </a:lnTo>
                  <a:lnTo>
                    <a:pt x="84078" y="463420"/>
                  </a:lnTo>
                  <a:lnTo>
                    <a:pt x="65006" y="505218"/>
                  </a:lnTo>
                  <a:lnTo>
                    <a:pt x="48225" y="548221"/>
                  </a:lnTo>
                  <a:lnTo>
                    <a:pt x="33812" y="592351"/>
                  </a:lnTo>
                  <a:lnTo>
                    <a:pt x="21847" y="637532"/>
                  </a:lnTo>
                  <a:lnTo>
                    <a:pt x="12405" y="683684"/>
                  </a:lnTo>
                  <a:lnTo>
                    <a:pt x="5565" y="730731"/>
                  </a:lnTo>
                  <a:lnTo>
                    <a:pt x="1404" y="778596"/>
                  </a:lnTo>
                  <a:lnTo>
                    <a:pt x="0" y="827199"/>
                  </a:lnTo>
                  <a:lnTo>
                    <a:pt x="858612" y="827199"/>
                  </a:lnTo>
                  <a:lnTo>
                    <a:pt x="858612" y="907"/>
                  </a:lnTo>
                  <a:lnTo>
                    <a:pt x="827199" y="0"/>
                  </a:lnTo>
                  <a:close/>
                </a:path>
              </a:pathLst>
            </a:custGeom>
            <a:solidFill>
              <a:srgbClr val="BDD742"/>
            </a:solidFill>
          </p:spPr>
          <p:txBody>
            <a:bodyPr wrap="square" lIns="0" tIns="0" rIns="0" bIns="0" rtlCol="0"/>
            <a:lstStyle/>
            <a:p>
              <a:endParaRPr/>
            </a:p>
          </p:txBody>
        </p:sp>
      </p:grpSp>
      <p:grpSp>
        <p:nvGrpSpPr>
          <p:cNvPr id="8" name="object 8"/>
          <p:cNvGrpSpPr/>
          <p:nvPr/>
        </p:nvGrpSpPr>
        <p:grpSpPr>
          <a:xfrm>
            <a:off x="1734515" y="8168560"/>
            <a:ext cx="15105380" cy="3129915"/>
            <a:chOff x="1734515" y="8168560"/>
            <a:chExt cx="15105380" cy="3129915"/>
          </a:xfrm>
        </p:grpSpPr>
        <p:sp>
          <p:nvSpPr>
            <p:cNvPr id="9" name="object 9"/>
            <p:cNvSpPr/>
            <p:nvPr/>
          </p:nvSpPr>
          <p:spPr>
            <a:xfrm>
              <a:off x="1734515" y="8168560"/>
              <a:ext cx="10259060" cy="3129915"/>
            </a:xfrm>
            <a:custGeom>
              <a:avLst/>
              <a:gdLst/>
              <a:ahLst/>
              <a:cxnLst/>
              <a:rect l="l" t="t" r="r" b="b"/>
              <a:pathLst>
                <a:path w="10259060" h="3129915">
                  <a:moveTo>
                    <a:pt x="3416589" y="0"/>
                  </a:moveTo>
                  <a:lnTo>
                    <a:pt x="3366040" y="153"/>
                  </a:lnTo>
                  <a:lnTo>
                    <a:pt x="3315366" y="1347"/>
                  </a:lnTo>
                  <a:lnTo>
                    <a:pt x="3264588" y="3567"/>
                  </a:lnTo>
                  <a:lnTo>
                    <a:pt x="3213729" y="6798"/>
                  </a:lnTo>
                  <a:lnTo>
                    <a:pt x="3162809" y="11025"/>
                  </a:lnTo>
                  <a:lnTo>
                    <a:pt x="3112997" y="16099"/>
                  </a:lnTo>
                  <a:lnTo>
                    <a:pt x="3063169" y="22096"/>
                  </a:lnTo>
                  <a:lnTo>
                    <a:pt x="3013344" y="29000"/>
                  </a:lnTo>
                  <a:lnTo>
                    <a:pt x="2963544" y="36798"/>
                  </a:lnTo>
                  <a:lnTo>
                    <a:pt x="2913787" y="45476"/>
                  </a:lnTo>
                  <a:lnTo>
                    <a:pt x="2864095" y="55019"/>
                  </a:lnTo>
                  <a:lnTo>
                    <a:pt x="2814486" y="65412"/>
                  </a:lnTo>
                  <a:lnTo>
                    <a:pt x="2764982" y="76643"/>
                  </a:lnTo>
                  <a:lnTo>
                    <a:pt x="2715603" y="88696"/>
                  </a:lnTo>
                  <a:lnTo>
                    <a:pt x="2666367" y="101557"/>
                  </a:lnTo>
                  <a:lnTo>
                    <a:pt x="2617297" y="115213"/>
                  </a:lnTo>
                  <a:lnTo>
                    <a:pt x="2568411" y="129648"/>
                  </a:lnTo>
                  <a:lnTo>
                    <a:pt x="2519730" y="144849"/>
                  </a:lnTo>
                  <a:lnTo>
                    <a:pt x="2471273" y="160802"/>
                  </a:lnTo>
                  <a:lnTo>
                    <a:pt x="2423062" y="177492"/>
                  </a:lnTo>
                  <a:lnTo>
                    <a:pt x="2375116" y="194905"/>
                  </a:lnTo>
                  <a:lnTo>
                    <a:pt x="2327455" y="213027"/>
                  </a:lnTo>
                  <a:lnTo>
                    <a:pt x="2280100" y="231843"/>
                  </a:lnTo>
                  <a:lnTo>
                    <a:pt x="2233070" y="251340"/>
                  </a:lnTo>
                  <a:lnTo>
                    <a:pt x="2186385" y="271503"/>
                  </a:lnTo>
                  <a:lnTo>
                    <a:pt x="2140066" y="292318"/>
                  </a:lnTo>
                  <a:lnTo>
                    <a:pt x="2094133" y="313771"/>
                  </a:lnTo>
                  <a:lnTo>
                    <a:pt x="2048606" y="335847"/>
                  </a:lnTo>
                  <a:lnTo>
                    <a:pt x="2003504" y="358533"/>
                  </a:lnTo>
                  <a:lnTo>
                    <a:pt x="1958849" y="381814"/>
                  </a:lnTo>
                  <a:lnTo>
                    <a:pt x="1914660" y="405675"/>
                  </a:lnTo>
                  <a:lnTo>
                    <a:pt x="1870957" y="430104"/>
                  </a:lnTo>
                  <a:lnTo>
                    <a:pt x="1827760" y="455085"/>
                  </a:lnTo>
                  <a:lnTo>
                    <a:pt x="1785764" y="480137"/>
                  </a:lnTo>
                  <a:lnTo>
                    <a:pt x="1744038" y="505731"/>
                  </a:lnTo>
                  <a:lnTo>
                    <a:pt x="1702591" y="531861"/>
                  </a:lnTo>
                  <a:lnTo>
                    <a:pt x="1661430" y="558520"/>
                  </a:lnTo>
                  <a:lnTo>
                    <a:pt x="1620565" y="585703"/>
                  </a:lnTo>
                  <a:lnTo>
                    <a:pt x="1580004" y="613403"/>
                  </a:lnTo>
                  <a:lnTo>
                    <a:pt x="1539755" y="641615"/>
                  </a:lnTo>
                  <a:lnTo>
                    <a:pt x="1499826" y="670332"/>
                  </a:lnTo>
                  <a:lnTo>
                    <a:pt x="1460225" y="699549"/>
                  </a:lnTo>
                  <a:lnTo>
                    <a:pt x="1420962" y="729259"/>
                  </a:lnTo>
                  <a:lnTo>
                    <a:pt x="1382043" y="759456"/>
                  </a:lnTo>
                  <a:lnTo>
                    <a:pt x="1343478" y="790135"/>
                  </a:lnTo>
                  <a:lnTo>
                    <a:pt x="1305275" y="821289"/>
                  </a:lnTo>
                  <a:lnTo>
                    <a:pt x="1267441" y="852911"/>
                  </a:lnTo>
                  <a:lnTo>
                    <a:pt x="1229986" y="884997"/>
                  </a:lnTo>
                  <a:lnTo>
                    <a:pt x="1192918" y="917541"/>
                  </a:lnTo>
                  <a:lnTo>
                    <a:pt x="1156244" y="950535"/>
                  </a:lnTo>
                  <a:lnTo>
                    <a:pt x="1119974" y="983974"/>
                  </a:lnTo>
                  <a:lnTo>
                    <a:pt x="1084115" y="1017852"/>
                  </a:lnTo>
                  <a:lnTo>
                    <a:pt x="1048676" y="1052163"/>
                  </a:lnTo>
                  <a:lnTo>
                    <a:pt x="1013665" y="1086901"/>
                  </a:lnTo>
                  <a:lnTo>
                    <a:pt x="979091" y="1122060"/>
                  </a:lnTo>
                  <a:lnTo>
                    <a:pt x="944961" y="1157633"/>
                  </a:lnTo>
                  <a:lnTo>
                    <a:pt x="911284" y="1193615"/>
                  </a:lnTo>
                  <a:lnTo>
                    <a:pt x="878068" y="1230000"/>
                  </a:lnTo>
                  <a:lnTo>
                    <a:pt x="845322" y="1266782"/>
                  </a:lnTo>
                  <a:lnTo>
                    <a:pt x="813054" y="1303954"/>
                  </a:lnTo>
                  <a:lnTo>
                    <a:pt x="781272" y="1341511"/>
                  </a:lnTo>
                  <a:lnTo>
                    <a:pt x="749984" y="1379447"/>
                  </a:lnTo>
                  <a:lnTo>
                    <a:pt x="719200" y="1417755"/>
                  </a:lnTo>
                  <a:lnTo>
                    <a:pt x="688926" y="1456429"/>
                  </a:lnTo>
                  <a:lnTo>
                    <a:pt x="659171" y="1495464"/>
                  </a:lnTo>
                  <a:lnTo>
                    <a:pt x="629945" y="1534853"/>
                  </a:lnTo>
                  <a:lnTo>
                    <a:pt x="601254" y="1574591"/>
                  </a:lnTo>
                  <a:lnTo>
                    <a:pt x="573107" y="1614670"/>
                  </a:lnTo>
                  <a:lnTo>
                    <a:pt x="545513" y="1655086"/>
                  </a:lnTo>
                  <a:lnTo>
                    <a:pt x="518480" y="1695833"/>
                  </a:lnTo>
                  <a:lnTo>
                    <a:pt x="492016" y="1736903"/>
                  </a:lnTo>
                  <a:lnTo>
                    <a:pt x="466129" y="1778292"/>
                  </a:lnTo>
                  <a:lnTo>
                    <a:pt x="440828" y="1819992"/>
                  </a:lnTo>
                  <a:lnTo>
                    <a:pt x="416121" y="1861999"/>
                  </a:lnTo>
                  <a:lnTo>
                    <a:pt x="392017" y="1904306"/>
                  </a:lnTo>
                  <a:lnTo>
                    <a:pt x="368523" y="1946906"/>
                  </a:lnTo>
                  <a:lnTo>
                    <a:pt x="345648" y="1989795"/>
                  </a:lnTo>
                  <a:lnTo>
                    <a:pt x="323400" y="2032965"/>
                  </a:lnTo>
                  <a:lnTo>
                    <a:pt x="301787" y="2076412"/>
                  </a:lnTo>
                  <a:lnTo>
                    <a:pt x="280819" y="2120128"/>
                  </a:lnTo>
                  <a:lnTo>
                    <a:pt x="260502" y="2164107"/>
                  </a:lnTo>
                  <a:lnTo>
                    <a:pt x="240846" y="2208345"/>
                  </a:lnTo>
                  <a:lnTo>
                    <a:pt x="221859" y="2252834"/>
                  </a:lnTo>
                  <a:lnTo>
                    <a:pt x="203548" y="2297569"/>
                  </a:lnTo>
                  <a:lnTo>
                    <a:pt x="185923" y="2342543"/>
                  </a:lnTo>
                  <a:lnTo>
                    <a:pt x="168991" y="2387751"/>
                  </a:lnTo>
                  <a:lnTo>
                    <a:pt x="152761" y="2433187"/>
                  </a:lnTo>
                  <a:lnTo>
                    <a:pt x="137242" y="2478844"/>
                  </a:lnTo>
                  <a:lnTo>
                    <a:pt x="122441" y="2524716"/>
                  </a:lnTo>
                  <a:lnTo>
                    <a:pt x="108366" y="2570798"/>
                  </a:lnTo>
                  <a:lnTo>
                    <a:pt x="95027" y="2617083"/>
                  </a:lnTo>
                  <a:lnTo>
                    <a:pt x="82431" y="2663565"/>
                  </a:lnTo>
                  <a:lnTo>
                    <a:pt x="70586" y="2710238"/>
                  </a:lnTo>
                  <a:lnTo>
                    <a:pt x="59502" y="2757097"/>
                  </a:lnTo>
                  <a:lnTo>
                    <a:pt x="49186" y="2804135"/>
                  </a:lnTo>
                  <a:lnTo>
                    <a:pt x="39646" y="2851346"/>
                  </a:lnTo>
                  <a:lnTo>
                    <a:pt x="30891" y="2898724"/>
                  </a:lnTo>
                  <a:lnTo>
                    <a:pt x="22929" y="2946263"/>
                  </a:lnTo>
                  <a:lnTo>
                    <a:pt x="15769" y="2993957"/>
                  </a:lnTo>
                  <a:lnTo>
                    <a:pt x="9418" y="3041801"/>
                  </a:lnTo>
                  <a:lnTo>
                    <a:pt x="3886" y="3089787"/>
                  </a:lnTo>
                  <a:lnTo>
                    <a:pt x="0" y="3129525"/>
                  </a:lnTo>
                  <a:lnTo>
                    <a:pt x="10258714" y="3129525"/>
                  </a:lnTo>
                  <a:lnTo>
                    <a:pt x="10250751" y="3085903"/>
                  </a:lnTo>
                  <a:lnTo>
                    <a:pt x="10241382" y="3038371"/>
                  </a:lnTo>
                  <a:lnTo>
                    <a:pt x="10231310" y="2990822"/>
                  </a:lnTo>
                  <a:lnTo>
                    <a:pt x="10220532" y="2943286"/>
                  </a:lnTo>
                  <a:lnTo>
                    <a:pt x="10209046" y="2895793"/>
                  </a:lnTo>
                  <a:lnTo>
                    <a:pt x="10196851" y="2848371"/>
                  </a:lnTo>
                  <a:lnTo>
                    <a:pt x="10183942" y="2801050"/>
                  </a:lnTo>
                  <a:lnTo>
                    <a:pt x="10170318" y="2753859"/>
                  </a:lnTo>
                  <a:lnTo>
                    <a:pt x="10155977" y="2706827"/>
                  </a:lnTo>
                  <a:lnTo>
                    <a:pt x="10140916" y="2659984"/>
                  </a:lnTo>
                  <a:lnTo>
                    <a:pt x="10125133" y="2613358"/>
                  </a:lnTo>
                  <a:lnTo>
                    <a:pt x="10108624" y="2566980"/>
                  </a:lnTo>
                  <a:lnTo>
                    <a:pt x="10091389" y="2520877"/>
                  </a:lnTo>
                  <a:lnTo>
                    <a:pt x="10073423" y="2475081"/>
                  </a:lnTo>
                  <a:lnTo>
                    <a:pt x="10054726" y="2429618"/>
                  </a:lnTo>
                  <a:lnTo>
                    <a:pt x="10035294" y="2384520"/>
                  </a:lnTo>
                  <a:lnTo>
                    <a:pt x="10015125" y="2339815"/>
                  </a:lnTo>
                  <a:lnTo>
                    <a:pt x="9994217" y="2295532"/>
                  </a:lnTo>
                  <a:lnTo>
                    <a:pt x="9972567" y="2251701"/>
                  </a:lnTo>
                  <a:lnTo>
                    <a:pt x="9950173" y="2208351"/>
                  </a:lnTo>
                  <a:lnTo>
                    <a:pt x="9927032" y="2165510"/>
                  </a:lnTo>
                  <a:lnTo>
                    <a:pt x="9903142" y="2123209"/>
                  </a:lnTo>
                  <a:lnTo>
                    <a:pt x="9878500" y="2081477"/>
                  </a:lnTo>
                  <a:lnTo>
                    <a:pt x="9853105" y="2040342"/>
                  </a:lnTo>
                  <a:lnTo>
                    <a:pt x="9826953" y="1999835"/>
                  </a:lnTo>
                  <a:lnTo>
                    <a:pt x="9800043" y="1959983"/>
                  </a:lnTo>
                  <a:lnTo>
                    <a:pt x="9772371" y="1920817"/>
                  </a:lnTo>
                  <a:lnTo>
                    <a:pt x="9743935" y="1882366"/>
                  </a:lnTo>
                  <a:lnTo>
                    <a:pt x="9714734" y="1844659"/>
                  </a:lnTo>
                  <a:lnTo>
                    <a:pt x="9684764" y="1807725"/>
                  </a:lnTo>
                  <a:lnTo>
                    <a:pt x="9654023" y="1771593"/>
                  </a:lnTo>
                  <a:lnTo>
                    <a:pt x="9622509" y="1736293"/>
                  </a:lnTo>
                  <a:lnTo>
                    <a:pt x="9590219" y="1701854"/>
                  </a:lnTo>
                  <a:lnTo>
                    <a:pt x="9557151" y="1668305"/>
                  </a:lnTo>
                  <a:lnTo>
                    <a:pt x="9523302" y="1635675"/>
                  </a:lnTo>
                  <a:lnTo>
                    <a:pt x="9488671" y="1603994"/>
                  </a:lnTo>
                  <a:lnTo>
                    <a:pt x="9453253" y="1573291"/>
                  </a:lnTo>
                  <a:lnTo>
                    <a:pt x="9417048" y="1543594"/>
                  </a:lnTo>
                  <a:lnTo>
                    <a:pt x="9380053" y="1514934"/>
                  </a:lnTo>
                  <a:lnTo>
                    <a:pt x="9342265" y="1487340"/>
                  </a:lnTo>
                  <a:lnTo>
                    <a:pt x="9303681" y="1460840"/>
                  </a:lnTo>
                  <a:lnTo>
                    <a:pt x="9264300" y="1435464"/>
                  </a:lnTo>
                  <a:lnTo>
                    <a:pt x="9224120" y="1411242"/>
                  </a:lnTo>
                  <a:lnTo>
                    <a:pt x="9183136" y="1388202"/>
                  </a:lnTo>
                  <a:lnTo>
                    <a:pt x="9141348" y="1366373"/>
                  </a:lnTo>
                  <a:lnTo>
                    <a:pt x="9098752" y="1345786"/>
                  </a:lnTo>
                  <a:lnTo>
                    <a:pt x="9055347" y="1326468"/>
                  </a:lnTo>
                  <a:lnTo>
                    <a:pt x="9011130" y="1308450"/>
                  </a:lnTo>
                  <a:lnTo>
                    <a:pt x="8966098" y="1291761"/>
                  </a:lnTo>
                  <a:lnTo>
                    <a:pt x="8918791" y="1275939"/>
                  </a:lnTo>
                  <a:lnTo>
                    <a:pt x="8871213" y="1261703"/>
                  </a:lnTo>
                  <a:lnTo>
                    <a:pt x="8823372" y="1249002"/>
                  </a:lnTo>
                  <a:lnTo>
                    <a:pt x="8775280" y="1237786"/>
                  </a:lnTo>
                  <a:lnTo>
                    <a:pt x="8726946" y="1228005"/>
                  </a:lnTo>
                  <a:lnTo>
                    <a:pt x="8678379" y="1219609"/>
                  </a:lnTo>
                  <a:lnTo>
                    <a:pt x="8629590" y="1212547"/>
                  </a:lnTo>
                  <a:lnTo>
                    <a:pt x="8580588" y="1206771"/>
                  </a:lnTo>
                  <a:lnTo>
                    <a:pt x="8531383" y="1202228"/>
                  </a:lnTo>
                  <a:lnTo>
                    <a:pt x="8481985" y="1198870"/>
                  </a:lnTo>
                  <a:lnTo>
                    <a:pt x="8432404" y="1196646"/>
                  </a:lnTo>
                  <a:lnTo>
                    <a:pt x="8382649" y="1195506"/>
                  </a:lnTo>
                  <a:lnTo>
                    <a:pt x="8332731" y="1195400"/>
                  </a:lnTo>
                  <a:lnTo>
                    <a:pt x="8282658" y="1196278"/>
                  </a:lnTo>
                  <a:lnTo>
                    <a:pt x="8232442" y="1198089"/>
                  </a:lnTo>
                  <a:lnTo>
                    <a:pt x="8182091" y="1200783"/>
                  </a:lnTo>
                  <a:lnTo>
                    <a:pt x="8131616" y="1204311"/>
                  </a:lnTo>
                  <a:lnTo>
                    <a:pt x="8081025" y="1208622"/>
                  </a:lnTo>
                  <a:lnTo>
                    <a:pt x="8031303" y="1213564"/>
                  </a:lnTo>
                  <a:lnTo>
                    <a:pt x="7981488" y="1219165"/>
                  </a:lnTo>
                  <a:lnTo>
                    <a:pt x="7931591" y="1225378"/>
                  </a:lnTo>
                  <a:lnTo>
                    <a:pt x="7881621" y="1232156"/>
                  </a:lnTo>
                  <a:lnTo>
                    <a:pt x="7831586" y="1239451"/>
                  </a:lnTo>
                  <a:lnTo>
                    <a:pt x="7781495" y="1247215"/>
                  </a:lnTo>
                  <a:lnTo>
                    <a:pt x="7731359" y="1255403"/>
                  </a:lnTo>
                  <a:lnTo>
                    <a:pt x="7681186" y="1263965"/>
                  </a:lnTo>
                  <a:lnTo>
                    <a:pt x="7630984" y="1272856"/>
                  </a:lnTo>
                  <a:lnTo>
                    <a:pt x="7580764" y="1282028"/>
                  </a:lnTo>
                  <a:lnTo>
                    <a:pt x="7480303" y="1301023"/>
                  </a:lnTo>
                  <a:lnTo>
                    <a:pt x="7179411" y="1359793"/>
                  </a:lnTo>
                  <a:lnTo>
                    <a:pt x="7079512" y="1378723"/>
                  </a:lnTo>
                  <a:lnTo>
                    <a:pt x="7029679" y="1387854"/>
                  </a:lnTo>
                  <a:lnTo>
                    <a:pt x="6979936" y="1396699"/>
                  </a:lnTo>
                  <a:lnTo>
                    <a:pt x="6930293" y="1405211"/>
                  </a:lnTo>
                  <a:lnTo>
                    <a:pt x="6880759" y="1413341"/>
                  </a:lnTo>
                  <a:lnTo>
                    <a:pt x="6831344" y="1421043"/>
                  </a:lnTo>
                  <a:lnTo>
                    <a:pt x="6782057" y="1428269"/>
                  </a:lnTo>
                  <a:lnTo>
                    <a:pt x="6732907" y="1434971"/>
                  </a:lnTo>
                  <a:lnTo>
                    <a:pt x="6683905" y="1441103"/>
                  </a:lnTo>
                  <a:lnTo>
                    <a:pt x="6635059" y="1446616"/>
                  </a:lnTo>
                  <a:lnTo>
                    <a:pt x="6586380" y="1451463"/>
                  </a:lnTo>
                  <a:lnTo>
                    <a:pt x="6534408" y="1455865"/>
                  </a:lnTo>
                  <a:lnTo>
                    <a:pt x="6482649" y="1459391"/>
                  </a:lnTo>
                  <a:lnTo>
                    <a:pt x="6431112" y="1461984"/>
                  </a:lnTo>
                  <a:lnTo>
                    <a:pt x="6379810" y="1463586"/>
                  </a:lnTo>
                  <a:lnTo>
                    <a:pt x="6328753" y="1464137"/>
                  </a:lnTo>
                  <a:lnTo>
                    <a:pt x="6277953" y="1463579"/>
                  </a:lnTo>
                  <a:lnTo>
                    <a:pt x="6227420" y="1461855"/>
                  </a:lnTo>
                  <a:lnTo>
                    <a:pt x="6177166" y="1458907"/>
                  </a:lnTo>
                  <a:lnTo>
                    <a:pt x="6127203" y="1454675"/>
                  </a:lnTo>
                  <a:lnTo>
                    <a:pt x="6077540" y="1449103"/>
                  </a:lnTo>
                  <a:lnTo>
                    <a:pt x="6028190" y="1442131"/>
                  </a:lnTo>
                  <a:lnTo>
                    <a:pt x="5979164" y="1433701"/>
                  </a:lnTo>
                  <a:lnTo>
                    <a:pt x="5930472" y="1423756"/>
                  </a:lnTo>
                  <a:lnTo>
                    <a:pt x="5882126" y="1412236"/>
                  </a:lnTo>
                  <a:lnTo>
                    <a:pt x="5834138" y="1399085"/>
                  </a:lnTo>
                  <a:lnTo>
                    <a:pt x="5786518" y="1384243"/>
                  </a:lnTo>
                  <a:lnTo>
                    <a:pt x="5739277" y="1367652"/>
                  </a:lnTo>
                  <a:lnTo>
                    <a:pt x="5692427" y="1349255"/>
                  </a:lnTo>
                  <a:lnTo>
                    <a:pt x="5645978" y="1328992"/>
                  </a:lnTo>
                  <a:lnTo>
                    <a:pt x="5599943" y="1306806"/>
                  </a:lnTo>
                  <a:lnTo>
                    <a:pt x="5554332" y="1282639"/>
                  </a:lnTo>
                  <a:lnTo>
                    <a:pt x="5509156" y="1256432"/>
                  </a:lnTo>
                  <a:lnTo>
                    <a:pt x="5467501" y="1230095"/>
                  </a:lnTo>
                  <a:lnTo>
                    <a:pt x="5426969" y="1202360"/>
                  </a:lnTo>
                  <a:lnTo>
                    <a:pt x="5387477" y="1173327"/>
                  </a:lnTo>
                  <a:lnTo>
                    <a:pt x="5348942" y="1143097"/>
                  </a:lnTo>
                  <a:lnTo>
                    <a:pt x="5311283" y="1111770"/>
                  </a:lnTo>
                  <a:lnTo>
                    <a:pt x="5274416" y="1079448"/>
                  </a:lnTo>
                  <a:lnTo>
                    <a:pt x="5238260" y="1046230"/>
                  </a:lnTo>
                  <a:lnTo>
                    <a:pt x="5202730" y="1012218"/>
                  </a:lnTo>
                  <a:lnTo>
                    <a:pt x="5167745" y="977512"/>
                  </a:lnTo>
                  <a:lnTo>
                    <a:pt x="5133223" y="942212"/>
                  </a:lnTo>
                  <a:lnTo>
                    <a:pt x="5099080" y="906421"/>
                  </a:lnTo>
                  <a:lnTo>
                    <a:pt x="5065234" y="870237"/>
                  </a:lnTo>
                  <a:lnTo>
                    <a:pt x="5031603" y="833763"/>
                  </a:lnTo>
                  <a:lnTo>
                    <a:pt x="4931169" y="723600"/>
                  </a:lnTo>
                  <a:lnTo>
                    <a:pt x="4897570" y="686968"/>
                  </a:lnTo>
                  <a:lnTo>
                    <a:pt x="4863772" y="650549"/>
                  </a:lnTo>
                  <a:lnTo>
                    <a:pt x="4829693" y="614442"/>
                  </a:lnTo>
                  <a:lnTo>
                    <a:pt x="4795251" y="578750"/>
                  </a:lnTo>
                  <a:lnTo>
                    <a:pt x="4760362" y="543571"/>
                  </a:lnTo>
                  <a:lnTo>
                    <a:pt x="4724945" y="509008"/>
                  </a:lnTo>
                  <a:lnTo>
                    <a:pt x="4688916" y="475161"/>
                  </a:lnTo>
                  <a:lnTo>
                    <a:pt x="4652194" y="442130"/>
                  </a:lnTo>
                  <a:lnTo>
                    <a:pt x="4614694" y="410016"/>
                  </a:lnTo>
                  <a:lnTo>
                    <a:pt x="4576336" y="378920"/>
                  </a:lnTo>
                  <a:lnTo>
                    <a:pt x="4535948" y="348112"/>
                  </a:lnTo>
                  <a:lnTo>
                    <a:pt x="4494894" y="318726"/>
                  </a:lnTo>
                  <a:lnTo>
                    <a:pt x="4453196" y="290744"/>
                  </a:lnTo>
                  <a:lnTo>
                    <a:pt x="4410874" y="264153"/>
                  </a:lnTo>
                  <a:lnTo>
                    <a:pt x="4367952" y="238937"/>
                  </a:lnTo>
                  <a:lnTo>
                    <a:pt x="4324450" y="215081"/>
                  </a:lnTo>
                  <a:lnTo>
                    <a:pt x="4280391" y="192570"/>
                  </a:lnTo>
                  <a:lnTo>
                    <a:pt x="4235795" y="171388"/>
                  </a:lnTo>
                  <a:lnTo>
                    <a:pt x="4190685" y="151520"/>
                  </a:lnTo>
                  <a:lnTo>
                    <a:pt x="4145082" y="132952"/>
                  </a:lnTo>
                  <a:lnTo>
                    <a:pt x="4099007" y="115667"/>
                  </a:lnTo>
                  <a:lnTo>
                    <a:pt x="4052483" y="99652"/>
                  </a:lnTo>
                  <a:lnTo>
                    <a:pt x="4005531" y="84890"/>
                  </a:lnTo>
                  <a:lnTo>
                    <a:pt x="3958172" y="71366"/>
                  </a:lnTo>
                  <a:lnTo>
                    <a:pt x="3910429" y="59065"/>
                  </a:lnTo>
                  <a:lnTo>
                    <a:pt x="3862322" y="47973"/>
                  </a:lnTo>
                  <a:lnTo>
                    <a:pt x="3813874" y="38073"/>
                  </a:lnTo>
                  <a:lnTo>
                    <a:pt x="3765106" y="29352"/>
                  </a:lnTo>
                  <a:lnTo>
                    <a:pt x="3716039" y="21792"/>
                  </a:lnTo>
                  <a:lnTo>
                    <a:pt x="3666696" y="15380"/>
                  </a:lnTo>
                  <a:lnTo>
                    <a:pt x="3617098" y="10101"/>
                  </a:lnTo>
                  <a:lnTo>
                    <a:pt x="3567267" y="5938"/>
                  </a:lnTo>
                  <a:lnTo>
                    <a:pt x="3517224" y="2877"/>
                  </a:lnTo>
                  <a:lnTo>
                    <a:pt x="3466990" y="902"/>
                  </a:lnTo>
                  <a:lnTo>
                    <a:pt x="3416589" y="0"/>
                  </a:lnTo>
                  <a:close/>
                </a:path>
              </a:pathLst>
            </a:custGeom>
            <a:solidFill>
              <a:srgbClr val="B0D10E">
                <a:alpha val="9999"/>
              </a:srgbClr>
            </a:solidFill>
          </p:spPr>
          <p:txBody>
            <a:bodyPr wrap="square" lIns="0" tIns="0" rIns="0" bIns="0" rtlCol="0"/>
            <a:lstStyle/>
            <a:p>
              <a:endParaRPr/>
            </a:p>
          </p:txBody>
        </p:sp>
        <p:sp>
          <p:nvSpPr>
            <p:cNvPr id="10" name="object 10"/>
            <p:cNvSpPr/>
            <p:nvPr/>
          </p:nvSpPr>
          <p:spPr>
            <a:xfrm>
              <a:off x="8168395" y="8837217"/>
              <a:ext cx="8671560" cy="2461260"/>
            </a:xfrm>
            <a:custGeom>
              <a:avLst/>
              <a:gdLst/>
              <a:ahLst/>
              <a:cxnLst/>
              <a:rect l="l" t="t" r="r" b="b"/>
              <a:pathLst>
                <a:path w="8671560" h="2461259">
                  <a:moveTo>
                    <a:pt x="4212018" y="0"/>
                  </a:moveTo>
                  <a:lnTo>
                    <a:pt x="4162496" y="194"/>
                  </a:lnTo>
                  <a:lnTo>
                    <a:pt x="4063926" y="2042"/>
                  </a:lnTo>
                  <a:lnTo>
                    <a:pt x="3965381" y="5844"/>
                  </a:lnTo>
                  <a:lnTo>
                    <a:pt x="3916127" y="8482"/>
                  </a:lnTo>
                  <a:lnTo>
                    <a:pt x="3866891" y="11615"/>
                  </a:lnTo>
                  <a:lnTo>
                    <a:pt x="3817676" y="15243"/>
                  </a:lnTo>
                  <a:lnTo>
                    <a:pt x="3768486" y="19370"/>
                  </a:lnTo>
                  <a:lnTo>
                    <a:pt x="3719324" y="23996"/>
                  </a:lnTo>
                  <a:lnTo>
                    <a:pt x="3670195" y="29123"/>
                  </a:lnTo>
                  <a:lnTo>
                    <a:pt x="3621102" y="34754"/>
                  </a:lnTo>
                  <a:lnTo>
                    <a:pt x="3572048" y="40889"/>
                  </a:lnTo>
                  <a:lnTo>
                    <a:pt x="3523038" y="47532"/>
                  </a:lnTo>
                  <a:lnTo>
                    <a:pt x="3474524" y="54621"/>
                  </a:lnTo>
                  <a:lnTo>
                    <a:pt x="3426086" y="62225"/>
                  </a:lnTo>
                  <a:lnTo>
                    <a:pt x="3377729" y="70340"/>
                  </a:lnTo>
                  <a:lnTo>
                    <a:pt x="3329458" y="78963"/>
                  </a:lnTo>
                  <a:lnTo>
                    <a:pt x="3281277" y="88094"/>
                  </a:lnTo>
                  <a:lnTo>
                    <a:pt x="3233191" y="97728"/>
                  </a:lnTo>
                  <a:lnTo>
                    <a:pt x="3185205" y="107864"/>
                  </a:lnTo>
                  <a:lnTo>
                    <a:pt x="3137323" y="118498"/>
                  </a:lnTo>
                  <a:lnTo>
                    <a:pt x="3089549" y="129629"/>
                  </a:lnTo>
                  <a:lnTo>
                    <a:pt x="3041890" y="141254"/>
                  </a:lnTo>
                  <a:lnTo>
                    <a:pt x="2994348" y="153370"/>
                  </a:lnTo>
                  <a:lnTo>
                    <a:pt x="2946929" y="165975"/>
                  </a:lnTo>
                  <a:lnTo>
                    <a:pt x="2899637" y="179066"/>
                  </a:lnTo>
                  <a:lnTo>
                    <a:pt x="2852478" y="192641"/>
                  </a:lnTo>
                  <a:lnTo>
                    <a:pt x="2805455" y="206697"/>
                  </a:lnTo>
                  <a:lnTo>
                    <a:pt x="2758573" y="221232"/>
                  </a:lnTo>
                  <a:lnTo>
                    <a:pt x="2711837" y="236243"/>
                  </a:lnTo>
                  <a:lnTo>
                    <a:pt x="2665252" y="251727"/>
                  </a:lnTo>
                  <a:lnTo>
                    <a:pt x="2618822" y="267683"/>
                  </a:lnTo>
                  <a:lnTo>
                    <a:pt x="2572552" y="284107"/>
                  </a:lnTo>
                  <a:lnTo>
                    <a:pt x="2526446" y="300998"/>
                  </a:lnTo>
                  <a:lnTo>
                    <a:pt x="2480509" y="318351"/>
                  </a:lnTo>
                  <a:lnTo>
                    <a:pt x="2434746" y="336166"/>
                  </a:lnTo>
                  <a:lnTo>
                    <a:pt x="2389162" y="354440"/>
                  </a:lnTo>
                  <a:lnTo>
                    <a:pt x="2343760" y="373169"/>
                  </a:lnTo>
                  <a:lnTo>
                    <a:pt x="2298546" y="392352"/>
                  </a:lnTo>
                  <a:lnTo>
                    <a:pt x="2253524" y="411985"/>
                  </a:lnTo>
                  <a:lnTo>
                    <a:pt x="2208699" y="432067"/>
                  </a:lnTo>
                  <a:lnTo>
                    <a:pt x="2164075" y="452595"/>
                  </a:lnTo>
                  <a:lnTo>
                    <a:pt x="2119658" y="473566"/>
                  </a:lnTo>
                  <a:lnTo>
                    <a:pt x="2075451" y="494978"/>
                  </a:lnTo>
                  <a:lnTo>
                    <a:pt x="2031460" y="516829"/>
                  </a:lnTo>
                  <a:lnTo>
                    <a:pt x="1987689" y="539115"/>
                  </a:lnTo>
                  <a:lnTo>
                    <a:pt x="1944143" y="561834"/>
                  </a:lnTo>
                  <a:lnTo>
                    <a:pt x="1900825" y="584984"/>
                  </a:lnTo>
                  <a:lnTo>
                    <a:pt x="1857742" y="608562"/>
                  </a:lnTo>
                  <a:lnTo>
                    <a:pt x="1814898" y="632566"/>
                  </a:lnTo>
                  <a:lnTo>
                    <a:pt x="1772296" y="656993"/>
                  </a:lnTo>
                  <a:lnTo>
                    <a:pt x="1729943" y="681840"/>
                  </a:lnTo>
                  <a:lnTo>
                    <a:pt x="1687841" y="707106"/>
                  </a:lnTo>
                  <a:lnTo>
                    <a:pt x="1645997" y="732787"/>
                  </a:lnTo>
                  <a:lnTo>
                    <a:pt x="1604415" y="758881"/>
                  </a:lnTo>
                  <a:lnTo>
                    <a:pt x="1563099" y="785385"/>
                  </a:lnTo>
                  <a:lnTo>
                    <a:pt x="1522054" y="812298"/>
                  </a:lnTo>
                  <a:lnTo>
                    <a:pt x="1481285" y="839616"/>
                  </a:lnTo>
                  <a:lnTo>
                    <a:pt x="1440796" y="867337"/>
                  </a:lnTo>
                  <a:lnTo>
                    <a:pt x="1400592" y="895458"/>
                  </a:lnTo>
                  <a:lnTo>
                    <a:pt x="1360677" y="923977"/>
                  </a:lnTo>
                  <a:lnTo>
                    <a:pt x="1321057" y="952892"/>
                  </a:lnTo>
                  <a:lnTo>
                    <a:pt x="1281735" y="982199"/>
                  </a:lnTo>
                  <a:lnTo>
                    <a:pt x="1242717" y="1011896"/>
                  </a:lnTo>
                  <a:lnTo>
                    <a:pt x="1204007" y="1041982"/>
                  </a:lnTo>
                  <a:lnTo>
                    <a:pt x="1165610" y="1072452"/>
                  </a:lnTo>
                  <a:lnTo>
                    <a:pt x="1127530" y="1103305"/>
                  </a:lnTo>
                  <a:lnTo>
                    <a:pt x="1089771" y="1134539"/>
                  </a:lnTo>
                  <a:lnTo>
                    <a:pt x="1052340" y="1166150"/>
                  </a:lnTo>
                  <a:lnTo>
                    <a:pt x="1015240" y="1198136"/>
                  </a:lnTo>
                  <a:lnTo>
                    <a:pt x="978475" y="1230495"/>
                  </a:lnTo>
                  <a:lnTo>
                    <a:pt x="942052" y="1263224"/>
                  </a:lnTo>
                  <a:lnTo>
                    <a:pt x="905973" y="1296320"/>
                  </a:lnTo>
                  <a:lnTo>
                    <a:pt x="870244" y="1329781"/>
                  </a:lnTo>
                  <a:lnTo>
                    <a:pt x="834869" y="1363605"/>
                  </a:lnTo>
                  <a:lnTo>
                    <a:pt x="799854" y="1397789"/>
                  </a:lnTo>
                  <a:lnTo>
                    <a:pt x="765202" y="1432330"/>
                  </a:lnTo>
                  <a:lnTo>
                    <a:pt x="730919" y="1467227"/>
                  </a:lnTo>
                  <a:lnTo>
                    <a:pt x="697008" y="1502475"/>
                  </a:lnTo>
                  <a:lnTo>
                    <a:pt x="663475" y="1538074"/>
                  </a:lnTo>
                  <a:lnTo>
                    <a:pt x="630324" y="1574020"/>
                  </a:lnTo>
                  <a:lnTo>
                    <a:pt x="597560" y="1610310"/>
                  </a:lnTo>
                  <a:lnTo>
                    <a:pt x="565188" y="1646943"/>
                  </a:lnTo>
                  <a:lnTo>
                    <a:pt x="533211" y="1683916"/>
                  </a:lnTo>
                  <a:lnTo>
                    <a:pt x="501636" y="1721226"/>
                  </a:lnTo>
                  <a:lnTo>
                    <a:pt x="470465" y="1758870"/>
                  </a:lnTo>
                  <a:lnTo>
                    <a:pt x="439705" y="1796847"/>
                  </a:lnTo>
                  <a:lnTo>
                    <a:pt x="409359" y="1835154"/>
                  </a:lnTo>
                  <a:lnTo>
                    <a:pt x="379433" y="1873787"/>
                  </a:lnTo>
                  <a:lnTo>
                    <a:pt x="349931" y="1912745"/>
                  </a:lnTo>
                  <a:lnTo>
                    <a:pt x="320857" y="1952026"/>
                  </a:lnTo>
                  <a:lnTo>
                    <a:pt x="292216" y="1991626"/>
                  </a:lnTo>
                  <a:lnTo>
                    <a:pt x="264013" y="2031542"/>
                  </a:lnTo>
                  <a:lnTo>
                    <a:pt x="236252" y="2071774"/>
                  </a:lnTo>
                  <a:lnTo>
                    <a:pt x="208939" y="2112317"/>
                  </a:lnTo>
                  <a:lnTo>
                    <a:pt x="182077" y="2153170"/>
                  </a:lnTo>
                  <a:lnTo>
                    <a:pt x="155672" y="2194330"/>
                  </a:lnTo>
                  <a:lnTo>
                    <a:pt x="129727" y="2235794"/>
                  </a:lnTo>
                  <a:lnTo>
                    <a:pt x="104249" y="2277560"/>
                  </a:lnTo>
                  <a:lnTo>
                    <a:pt x="79240" y="2319625"/>
                  </a:lnTo>
                  <a:lnTo>
                    <a:pt x="54706" y="2361987"/>
                  </a:lnTo>
                  <a:lnTo>
                    <a:pt x="30652" y="2404644"/>
                  </a:lnTo>
                  <a:lnTo>
                    <a:pt x="7844" y="2446186"/>
                  </a:lnTo>
                  <a:lnTo>
                    <a:pt x="0" y="2460867"/>
                  </a:lnTo>
                  <a:lnTo>
                    <a:pt x="8671498" y="2460867"/>
                  </a:lnTo>
                  <a:lnTo>
                    <a:pt x="8635500" y="2388482"/>
                  </a:lnTo>
                  <a:lnTo>
                    <a:pt x="8612281" y="2344797"/>
                  </a:lnTo>
                  <a:lnTo>
                    <a:pt x="8588237" y="2301558"/>
                  </a:lnTo>
                  <a:lnTo>
                    <a:pt x="8563391" y="2258763"/>
                  </a:lnTo>
                  <a:lnTo>
                    <a:pt x="8537765" y="2216411"/>
                  </a:lnTo>
                  <a:lnTo>
                    <a:pt x="8511382" y="2174497"/>
                  </a:lnTo>
                  <a:lnTo>
                    <a:pt x="8484264" y="2133022"/>
                  </a:lnTo>
                  <a:lnTo>
                    <a:pt x="8456433" y="2091981"/>
                  </a:lnTo>
                  <a:lnTo>
                    <a:pt x="8427913" y="2051373"/>
                  </a:lnTo>
                  <a:lnTo>
                    <a:pt x="8398724" y="2011196"/>
                  </a:lnTo>
                  <a:lnTo>
                    <a:pt x="8368890" y="1971447"/>
                  </a:lnTo>
                  <a:lnTo>
                    <a:pt x="8338433" y="1932123"/>
                  </a:lnTo>
                  <a:lnTo>
                    <a:pt x="8307375" y="1893224"/>
                  </a:lnTo>
                  <a:lnTo>
                    <a:pt x="8275738" y="1854745"/>
                  </a:lnTo>
                  <a:lnTo>
                    <a:pt x="8243546" y="1816686"/>
                  </a:lnTo>
                  <a:lnTo>
                    <a:pt x="8210820" y="1779043"/>
                  </a:lnTo>
                  <a:lnTo>
                    <a:pt x="8177583" y="1741815"/>
                  </a:lnTo>
                  <a:lnTo>
                    <a:pt x="8143858" y="1704999"/>
                  </a:lnTo>
                  <a:lnTo>
                    <a:pt x="8109665" y="1668593"/>
                  </a:lnTo>
                  <a:lnTo>
                    <a:pt x="8075029" y="1632594"/>
                  </a:lnTo>
                  <a:lnTo>
                    <a:pt x="8039971" y="1597001"/>
                  </a:lnTo>
                  <a:lnTo>
                    <a:pt x="8004513" y="1561810"/>
                  </a:lnTo>
                  <a:lnTo>
                    <a:pt x="7968679" y="1527020"/>
                  </a:lnTo>
                  <a:lnTo>
                    <a:pt x="7932490" y="1492629"/>
                  </a:lnTo>
                  <a:lnTo>
                    <a:pt x="7895969" y="1458633"/>
                  </a:lnTo>
                  <a:lnTo>
                    <a:pt x="7859138" y="1425031"/>
                  </a:lnTo>
                  <a:lnTo>
                    <a:pt x="7822019" y="1391821"/>
                  </a:lnTo>
                  <a:lnTo>
                    <a:pt x="7784636" y="1359000"/>
                  </a:lnTo>
                  <a:lnTo>
                    <a:pt x="7747184" y="1326731"/>
                  </a:lnTo>
                  <a:lnTo>
                    <a:pt x="7709437" y="1294802"/>
                  </a:lnTo>
                  <a:lnTo>
                    <a:pt x="7671399" y="1263213"/>
                  </a:lnTo>
                  <a:lnTo>
                    <a:pt x="7633073" y="1231966"/>
                  </a:lnTo>
                  <a:lnTo>
                    <a:pt x="7594465" y="1201064"/>
                  </a:lnTo>
                  <a:lnTo>
                    <a:pt x="7555576" y="1170509"/>
                  </a:lnTo>
                  <a:lnTo>
                    <a:pt x="7516411" y="1140301"/>
                  </a:lnTo>
                  <a:lnTo>
                    <a:pt x="7476974" y="1110444"/>
                  </a:lnTo>
                  <a:lnTo>
                    <a:pt x="7437268" y="1080938"/>
                  </a:lnTo>
                  <a:lnTo>
                    <a:pt x="7397297" y="1051786"/>
                  </a:lnTo>
                  <a:lnTo>
                    <a:pt x="7357065" y="1022989"/>
                  </a:lnTo>
                  <a:lnTo>
                    <a:pt x="7316576" y="994550"/>
                  </a:lnTo>
                  <a:lnTo>
                    <a:pt x="7275832" y="966470"/>
                  </a:lnTo>
                  <a:lnTo>
                    <a:pt x="7234839" y="938751"/>
                  </a:lnTo>
                  <a:lnTo>
                    <a:pt x="7193599" y="911395"/>
                  </a:lnTo>
                  <a:lnTo>
                    <a:pt x="7152116" y="884404"/>
                  </a:lnTo>
                  <a:lnTo>
                    <a:pt x="7110394" y="857779"/>
                  </a:lnTo>
                  <a:lnTo>
                    <a:pt x="7068438" y="831523"/>
                  </a:lnTo>
                  <a:lnTo>
                    <a:pt x="7026249" y="805637"/>
                  </a:lnTo>
                  <a:lnTo>
                    <a:pt x="6983833" y="780123"/>
                  </a:lnTo>
                  <a:lnTo>
                    <a:pt x="6941193" y="754983"/>
                  </a:lnTo>
                  <a:lnTo>
                    <a:pt x="6898332" y="730219"/>
                  </a:lnTo>
                  <a:lnTo>
                    <a:pt x="6855255" y="705833"/>
                  </a:lnTo>
                  <a:lnTo>
                    <a:pt x="6811965" y="681826"/>
                  </a:lnTo>
                  <a:lnTo>
                    <a:pt x="6768465" y="658201"/>
                  </a:lnTo>
                  <a:lnTo>
                    <a:pt x="6724760" y="634959"/>
                  </a:lnTo>
                  <a:lnTo>
                    <a:pt x="6680853" y="612102"/>
                  </a:lnTo>
                  <a:lnTo>
                    <a:pt x="6636748" y="589632"/>
                  </a:lnTo>
                  <a:lnTo>
                    <a:pt x="6592449" y="567551"/>
                  </a:lnTo>
                  <a:lnTo>
                    <a:pt x="6547959" y="545860"/>
                  </a:lnTo>
                  <a:lnTo>
                    <a:pt x="6503282" y="524562"/>
                  </a:lnTo>
                  <a:lnTo>
                    <a:pt x="6458422" y="503658"/>
                  </a:lnTo>
                  <a:lnTo>
                    <a:pt x="6413382" y="483150"/>
                  </a:lnTo>
                  <a:lnTo>
                    <a:pt x="6368167" y="463040"/>
                  </a:lnTo>
                  <a:lnTo>
                    <a:pt x="6322780" y="443330"/>
                  </a:lnTo>
                  <a:lnTo>
                    <a:pt x="6277224" y="424022"/>
                  </a:lnTo>
                  <a:lnTo>
                    <a:pt x="6231503" y="405118"/>
                  </a:lnTo>
                  <a:lnTo>
                    <a:pt x="6185622" y="386618"/>
                  </a:lnTo>
                  <a:lnTo>
                    <a:pt x="6139583" y="368526"/>
                  </a:lnTo>
                  <a:lnTo>
                    <a:pt x="6093391" y="350843"/>
                  </a:lnTo>
                  <a:lnTo>
                    <a:pt x="6047049" y="333571"/>
                  </a:lnTo>
                  <a:lnTo>
                    <a:pt x="5953931" y="300268"/>
                  </a:lnTo>
                  <a:lnTo>
                    <a:pt x="5860258" y="268630"/>
                  </a:lnTo>
                  <a:lnTo>
                    <a:pt x="5766060" y="238673"/>
                  </a:lnTo>
                  <a:lnTo>
                    <a:pt x="5671368" y="210411"/>
                  </a:lnTo>
                  <a:lnTo>
                    <a:pt x="5576210" y="183860"/>
                  </a:lnTo>
                  <a:lnTo>
                    <a:pt x="5480616" y="159034"/>
                  </a:lnTo>
                  <a:lnTo>
                    <a:pt x="5384616" y="135948"/>
                  </a:lnTo>
                  <a:lnTo>
                    <a:pt x="5288240" y="114616"/>
                  </a:lnTo>
                  <a:lnTo>
                    <a:pt x="5191518" y="95054"/>
                  </a:lnTo>
                  <a:lnTo>
                    <a:pt x="5094479" y="77275"/>
                  </a:lnTo>
                  <a:lnTo>
                    <a:pt x="4997153" y="61296"/>
                  </a:lnTo>
                  <a:lnTo>
                    <a:pt x="4899570" y="47131"/>
                  </a:lnTo>
                  <a:lnTo>
                    <a:pt x="4801759" y="34794"/>
                  </a:lnTo>
                  <a:lnTo>
                    <a:pt x="4703750" y="24300"/>
                  </a:lnTo>
                  <a:lnTo>
                    <a:pt x="4605574" y="15664"/>
                  </a:lnTo>
                  <a:lnTo>
                    <a:pt x="4507259" y="8902"/>
                  </a:lnTo>
                  <a:lnTo>
                    <a:pt x="4408835" y="4026"/>
                  </a:lnTo>
                  <a:lnTo>
                    <a:pt x="4310332" y="1054"/>
                  </a:lnTo>
                  <a:lnTo>
                    <a:pt x="4212018" y="0"/>
                  </a:lnTo>
                  <a:close/>
                </a:path>
              </a:pathLst>
            </a:custGeom>
            <a:solidFill>
              <a:srgbClr val="9BD4F0">
                <a:alpha val="9999"/>
              </a:srgbClr>
            </a:solidFill>
          </p:spPr>
          <p:txBody>
            <a:bodyPr wrap="square" lIns="0" tIns="0" rIns="0" bIns="0" rtlCol="0"/>
            <a:lstStyle/>
            <a:p>
              <a:endParaRPr/>
            </a:p>
          </p:txBody>
        </p:sp>
      </p:gr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2555"/>
              </a:lnSpc>
            </a:pPr>
            <a:r>
              <a:rPr spc="-50" dirty="0"/>
              <a:t>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dirty="0"/>
              <a:t>Who</a:t>
            </a:r>
            <a:r>
              <a:rPr spc="-5" dirty="0"/>
              <a:t> </a:t>
            </a:r>
            <a:r>
              <a:rPr dirty="0"/>
              <a:t>can</a:t>
            </a:r>
            <a:r>
              <a:rPr spc="5" dirty="0"/>
              <a:t> </a:t>
            </a:r>
            <a:r>
              <a:rPr spc="-10" dirty="0"/>
              <a:t>participate?</a:t>
            </a:r>
          </a:p>
        </p:txBody>
      </p:sp>
      <p:sp>
        <p:nvSpPr>
          <p:cNvPr id="3" name="object 3"/>
          <p:cNvSpPr txBox="1"/>
          <p:nvPr/>
        </p:nvSpPr>
        <p:spPr>
          <a:xfrm>
            <a:off x="2424076" y="3194368"/>
            <a:ext cx="9408795" cy="1587166"/>
          </a:xfrm>
          <a:prstGeom prst="rect">
            <a:avLst/>
          </a:prstGeom>
        </p:spPr>
        <p:txBody>
          <a:bodyPr vert="horz" wrap="square" lIns="0" tIns="12065" rIns="0" bIns="0" rtlCol="0" anchor="t">
            <a:spAutoFit/>
          </a:bodyPr>
          <a:lstStyle/>
          <a:p>
            <a:pPr marL="12700" marR="5080">
              <a:lnSpc>
                <a:spcPct val="118600"/>
              </a:lnSpc>
              <a:spcBef>
                <a:spcPts val="95"/>
              </a:spcBef>
            </a:pPr>
            <a:r>
              <a:rPr lang="es-ES" sz="2200" dirty="0" err="1">
                <a:solidFill>
                  <a:srgbClr val="4C4C4C"/>
                </a:solidFill>
                <a:latin typeface="Arial"/>
                <a:cs typeface="Arial"/>
              </a:rPr>
              <a:t>All</a:t>
            </a:r>
            <a:r>
              <a:rPr lang="es-ES" sz="2200" dirty="0">
                <a:solidFill>
                  <a:srgbClr val="4C4C4C"/>
                </a:solidFill>
                <a:latin typeface="Arial"/>
                <a:cs typeface="Arial"/>
              </a:rPr>
              <a:t> </a:t>
            </a:r>
            <a:r>
              <a:rPr lang="es-ES" sz="2200" dirty="0" err="1">
                <a:solidFill>
                  <a:srgbClr val="4C4C4C"/>
                </a:solidFill>
                <a:latin typeface="Arial"/>
                <a:cs typeface="Arial"/>
              </a:rPr>
              <a:t>committed</a:t>
            </a:r>
            <a:r>
              <a:rPr lang="es-ES" sz="2200" dirty="0">
                <a:solidFill>
                  <a:srgbClr val="4C4C4C"/>
                </a:solidFill>
                <a:latin typeface="Arial"/>
                <a:cs typeface="Arial"/>
              </a:rPr>
              <a:t> </a:t>
            </a:r>
            <a:r>
              <a:rPr lang="es-ES" sz="2200" dirty="0" err="1">
                <a:solidFill>
                  <a:srgbClr val="4C4C4C"/>
                </a:solidFill>
                <a:latin typeface="Arial"/>
                <a:cs typeface="Arial"/>
              </a:rPr>
              <a:t>citizens</a:t>
            </a:r>
            <a:r>
              <a:rPr lang="es-ES" sz="2200" dirty="0">
                <a:solidFill>
                  <a:srgbClr val="4C4C4C"/>
                </a:solidFill>
                <a:latin typeface="Arial"/>
                <a:cs typeface="Arial"/>
              </a:rPr>
              <a:t> </a:t>
            </a:r>
            <a:r>
              <a:rPr lang="es-ES" sz="2200" dirty="0" err="1">
                <a:solidFill>
                  <a:srgbClr val="4C4C4C"/>
                </a:solidFill>
                <a:latin typeface="Arial"/>
                <a:cs typeface="Arial"/>
              </a:rPr>
              <a:t>willing</a:t>
            </a:r>
            <a:r>
              <a:rPr lang="es-ES" sz="2200" dirty="0">
                <a:solidFill>
                  <a:srgbClr val="4C4C4C"/>
                </a:solidFill>
                <a:latin typeface="Arial"/>
                <a:cs typeface="Arial"/>
              </a:rPr>
              <a:t> </a:t>
            </a:r>
            <a:r>
              <a:rPr lang="es-ES" sz="2200" dirty="0" err="1">
                <a:solidFill>
                  <a:srgbClr val="4C4C4C"/>
                </a:solidFill>
                <a:latin typeface="Arial"/>
                <a:cs typeface="Arial"/>
              </a:rPr>
              <a:t>to</a:t>
            </a:r>
            <a:r>
              <a:rPr lang="es-ES" sz="2200" dirty="0">
                <a:solidFill>
                  <a:srgbClr val="4C4C4C"/>
                </a:solidFill>
                <a:latin typeface="Arial"/>
                <a:cs typeface="Arial"/>
              </a:rPr>
              <a:t> </a:t>
            </a:r>
            <a:r>
              <a:rPr lang="es-ES" sz="2200" dirty="0" err="1">
                <a:solidFill>
                  <a:srgbClr val="4C4C4C"/>
                </a:solidFill>
                <a:latin typeface="Arial"/>
                <a:cs typeface="Arial"/>
              </a:rPr>
              <a:t>develop</a:t>
            </a:r>
            <a:r>
              <a:rPr lang="es-ES" sz="2200" dirty="0">
                <a:solidFill>
                  <a:srgbClr val="4C4C4C"/>
                </a:solidFill>
                <a:latin typeface="Arial"/>
                <a:cs typeface="Arial"/>
              </a:rPr>
              <a:t> new </a:t>
            </a:r>
            <a:r>
              <a:rPr lang="es-ES" sz="2200" dirty="0" err="1">
                <a:solidFill>
                  <a:srgbClr val="4C4C4C"/>
                </a:solidFill>
                <a:latin typeface="Arial"/>
                <a:cs typeface="Arial"/>
              </a:rPr>
              <a:t>solutions</a:t>
            </a:r>
            <a:r>
              <a:rPr lang="es-ES" sz="2200" dirty="0">
                <a:solidFill>
                  <a:srgbClr val="4C4C4C"/>
                </a:solidFill>
                <a:latin typeface="Arial"/>
                <a:cs typeface="Arial"/>
              </a:rPr>
              <a:t> </a:t>
            </a:r>
            <a:r>
              <a:rPr lang="es-ES" sz="2200" dirty="0" err="1">
                <a:solidFill>
                  <a:srgbClr val="4C4C4C"/>
                </a:solidFill>
                <a:latin typeface="Arial"/>
                <a:cs typeface="Arial"/>
              </a:rPr>
              <a:t>to</a:t>
            </a:r>
            <a:r>
              <a:rPr lang="es-ES" sz="2200" dirty="0">
                <a:solidFill>
                  <a:srgbClr val="4C4C4C"/>
                </a:solidFill>
                <a:latin typeface="Arial"/>
                <a:cs typeface="Arial"/>
              </a:rPr>
              <a:t> </a:t>
            </a:r>
            <a:r>
              <a:rPr lang="es-ES" sz="2200" dirty="0" err="1">
                <a:solidFill>
                  <a:srgbClr val="4C4C4C"/>
                </a:solidFill>
                <a:latin typeface="Arial"/>
                <a:cs typeface="Arial"/>
              </a:rPr>
              <a:t>climate</a:t>
            </a:r>
            <a:r>
              <a:rPr lang="es-ES" sz="2200" dirty="0">
                <a:solidFill>
                  <a:srgbClr val="4C4C4C"/>
                </a:solidFill>
                <a:latin typeface="Arial"/>
                <a:cs typeface="Arial"/>
              </a:rPr>
              <a:t> </a:t>
            </a:r>
            <a:r>
              <a:rPr lang="es-ES" sz="2200" dirty="0" err="1">
                <a:solidFill>
                  <a:srgbClr val="4C4C4C"/>
                </a:solidFill>
                <a:latin typeface="Arial"/>
                <a:cs typeface="Arial"/>
              </a:rPr>
              <a:t>challenges</a:t>
            </a:r>
            <a:r>
              <a:rPr lang="es-ES" sz="2200" dirty="0">
                <a:solidFill>
                  <a:srgbClr val="4C4C4C"/>
                </a:solidFill>
                <a:latin typeface="Arial"/>
                <a:cs typeface="Arial"/>
              </a:rPr>
              <a:t>, as </a:t>
            </a:r>
            <a:r>
              <a:rPr lang="es-ES" sz="2200" dirty="0" err="1">
                <a:solidFill>
                  <a:srgbClr val="4C4C4C"/>
                </a:solidFill>
                <a:latin typeface="Arial"/>
                <a:cs typeface="Arial"/>
              </a:rPr>
              <a:t>well</a:t>
            </a:r>
            <a:r>
              <a:rPr lang="es-ES" sz="2200" dirty="0">
                <a:solidFill>
                  <a:srgbClr val="4C4C4C"/>
                </a:solidFill>
                <a:latin typeface="Arial"/>
                <a:cs typeface="Arial"/>
              </a:rPr>
              <a:t> as </a:t>
            </a:r>
            <a:r>
              <a:rPr lang="es-ES" sz="2200" dirty="0" err="1">
                <a:solidFill>
                  <a:srgbClr val="4C4C4C"/>
                </a:solidFill>
                <a:latin typeface="Arial"/>
                <a:cs typeface="Arial"/>
              </a:rPr>
              <a:t>researchers</a:t>
            </a:r>
            <a:r>
              <a:rPr lang="es-ES" sz="2200" dirty="0">
                <a:solidFill>
                  <a:srgbClr val="4C4C4C"/>
                </a:solidFill>
                <a:latin typeface="Arial"/>
                <a:cs typeface="Arial"/>
              </a:rPr>
              <a:t> </a:t>
            </a:r>
            <a:r>
              <a:rPr lang="es-ES" sz="2200" dirty="0" err="1">
                <a:solidFill>
                  <a:srgbClr val="4C4C4C"/>
                </a:solidFill>
                <a:latin typeface="Arial"/>
                <a:cs typeface="Arial"/>
              </a:rPr>
              <a:t>willing</a:t>
            </a:r>
            <a:r>
              <a:rPr lang="es-ES" sz="2200" dirty="0">
                <a:solidFill>
                  <a:srgbClr val="4C4C4C"/>
                </a:solidFill>
                <a:latin typeface="Arial"/>
                <a:cs typeface="Arial"/>
              </a:rPr>
              <a:t> </a:t>
            </a:r>
            <a:r>
              <a:rPr lang="es-ES" sz="2200" dirty="0" err="1">
                <a:solidFill>
                  <a:srgbClr val="4C4C4C"/>
                </a:solidFill>
                <a:latin typeface="Arial"/>
                <a:cs typeface="Arial"/>
              </a:rPr>
              <a:t>to</a:t>
            </a:r>
            <a:r>
              <a:rPr lang="es-ES" sz="2200" dirty="0">
                <a:solidFill>
                  <a:srgbClr val="4C4C4C"/>
                </a:solidFill>
                <a:latin typeface="Arial"/>
                <a:cs typeface="Arial"/>
              </a:rPr>
              <a:t> </a:t>
            </a:r>
            <a:r>
              <a:rPr lang="es-ES" sz="2200" dirty="0" err="1">
                <a:solidFill>
                  <a:srgbClr val="4C4C4C"/>
                </a:solidFill>
                <a:latin typeface="Arial"/>
                <a:cs typeface="Arial"/>
              </a:rPr>
              <a:t>contribute</a:t>
            </a:r>
            <a:r>
              <a:rPr lang="es-ES" sz="2200" dirty="0">
                <a:solidFill>
                  <a:srgbClr val="4C4C4C"/>
                </a:solidFill>
                <a:latin typeface="Arial"/>
                <a:cs typeface="Arial"/>
              </a:rPr>
              <a:t> </a:t>
            </a:r>
            <a:r>
              <a:rPr lang="es-ES" sz="2200" dirty="0" err="1">
                <a:solidFill>
                  <a:srgbClr val="4C4C4C"/>
                </a:solidFill>
                <a:latin typeface="Arial"/>
                <a:cs typeface="Arial"/>
              </a:rPr>
              <a:t>with</a:t>
            </a:r>
            <a:r>
              <a:rPr lang="es-ES" sz="2200" dirty="0">
                <a:solidFill>
                  <a:srgbClr val="4C4C4C"/>
                </a:solidFill>
                <a:latin typeface="Arial"/>
                <a:cs typeface="Arial"/>
              </a:rPr>
              <a:t> </a:t>
            </a:r>
            <a:r>
              <a:rPr lang="es-ES" sz="2200" dirty="0" err="1">
                <a:solidFill>
                  <a:srgbClr val="4C4C4C"/>
                </a:solidFill>
                <a:latin typeface="Arial"/>
                <a:cs typeface="Arial"/>
              </a:rPr>
              <a:t>their</a:t>
            </a:r>
            <a:r>
              <a:rPr lang="es-ES" sz="2200" dirty="0">
                <a:solidFill>
                  <a:srgbClr val="4C4C4C"/>
                </a:solidFill>
                <a:latin typeface="Arial"/>
                <a:cs typeface="Arial"/>
              </a:rPr>
              <a:t> </a:t>
            </a:r>
            <a:r>
              <a:rPr lang="es-ES" sz="2200" dirty="0" err="1">
                <a:solidFill>
                  <a:srgbClr val="4C4C4C"/>
                </a:solidFill>
                <a:latin typeface="Arial"/>
                <a:cs typeface="Arial"/>
              </a:rPr>
              <a:t>knowledge</a:t>
            </a:r>
            <a:r>
              <a:rPr lang="es-ES" sz="2200" dirty="0">
                <a:solidFill>
                  <a:srgbClr val="4C4C4C"/>
                </a:solidFill>
                <a:latin typeface="Arial"/>
                <a:cs typeface="Arial"/>
              </a:rPr>
              <a:t>, can </a:t>
            </a:r>
            <a:r>
              <a:rPr lang="es-ES" sz="2200" dirty="0" err="1">
                <a:solidFill>
                  <a:srgbClr val="4C4C4C"/>
                </a:solidFill>
                <a:latin typeface="Arial"/>
                <a:cs typeface="Arial"/>
              </a:rPr>
              <a:t>participate</a:t>
            </a:r>
            <a:r>
              <a:rPr lang="es-ES" sz="2200" dirty="0">
                <a:solidFill>
                  <a:srgbClr val="4C4C4C"/>
                </a:solidFill>
                <a:latin typeface="Arial"/>
                <a:cs typeface="Arial"/>
              </a:rPr>
              <a:t>. No </a:t>
            </a:r>
            <a:r>
              <a:rPr lang="es-ES" sz="2200" dirty="0" err="1">
                <a:solidFill>
                  <a:srgbClr val="4C4C4C"/>
                </a:solidFill>
                <a:latin typeface="Arial"/>
                <a:cs typeface="Arial"/>
              </a:rPr>
              <a:t>previous</a:t>
            </a:r>
            <a:r>
              <a:rPr lang="es-ES" sz="2200" dirty="0">
                <a:solidFill>
                  <a:srgbClr val="4C4C4C"/>
                </a:solidFill>
                <a:latin typeface="Arial"/>
                <a:cs typeface="Arial"/>
              </a:rPr>
              <a:t> </a:t>
            </a:r>
            <a:r>
              <a:rPr lang="es-ES" sz="2200" dirty="0" err="1">
                <a:solidFill>
                  <a:srgbClr val="4C4C4C"/>
                </a:solidFill>
                <a:latin typeface="Arial"/>
                <a:cs typeface="Arial"/>
              </a:rPr>
              <a:t>experience</a:t>
            </a:r>
            <a:r>
              <a:rPr lang="es-ES" sz="2200" dirty="0">
                <a:solidFill>
                  <a:srgbClr val="4C4C4C"/>
                </a:solidFill>
                <a:latin typeface="Arial"/>
                <a:cs typeface="Arial"/>
              </a:rPr>
              <a:t> in </a:t>
            </a:r>
            <a:r>
              <a:rPr lang="es-ES" sz="2200" dirty="0" err="1">
                <a:solidFill>
                  <a:srgbClr val="4C4C4C"/>
                </a:solidFill>
                <a:latin typeface="Arial"/>
                <a:cs typeface="Arial"/>
              </a:rPr>
              <a:t>hackathons</a:t>
            </a:r>
            <a:r>
              <a:rPr lang="es-ES" sz="2200" dirty="0">
                <a:solidFill>
                  <a:srgbClr val="4C4C4C"/>
                </a:solidFill>
                <a:latin typeface="Arial"/>
                <a:cs typeface="Arial"/>
              </a:rPr>
              <a:t> </a:t>
            </a:r>
            <a:r>
              <a:rPr lang="es-ES" sz="2200" dirty="0" err="1">
                <a:solidFill>
                  <a:srgbClr val="4C4C4C"/>
                </a:solidFill>
                <a:latin typeface="Arial"/>
                <a:cs typeface="Arial"/>
              </a:rPr>
              <a:t>or</a:t>
            </a:r>
            <a:r>
              <a:rPr lang="es-ES" sz="2200" dirty="0">
                <a:solidFill>
                  <a:srgbClr val="4C4C4C"/>
                </a:solidFill>
                <a:latin typeface="Arial"/>
                <a:cs typeface="Arial"/>
              </a:rPr>
              <a:t> idea </a:t>
            </a:r>
            <a:r>
              <a:rPr lang="es-ES" sz="2200" dirty="0" err="1">
                <a:solidFill>
                  <a:srgbClr val="4C4C4C"/>
                </a:solidFill>
                <a:latin typeface="Arial"/>
                <a:cs typeface="Arial"/>
              </a:rPr>
              <a:t>competitions</a:t>
            </a:r>
            <a:r>
              <a:rPr lang="es-ES" sz="2200" dirty="0">
                <a:solidFill>
                  <a:srgbClr val="4C4C4C"/>
                </a:solidFill>
                <a:latin typeface="Arial"/>
                <a:cs typeface="Arial"/>
              </a:rPr>
              <a:t> </a:t>
            </a:r>
            <a:r>
              <a:rPr lang="es-ES" sz="2200" dirty="0" err="1">
                <a:solidFill>
                  <a:srgbClr val="4C4C4C"/>
                </a:solidFill>
                <a:latin typeface="Arial"/>
                <a:cs typeface="Arial"/>
              </a:rPr>
              <a:t>is</a:t>
            </a:r>
            <a:r>
              <a:rPr lang="es-ES" sz="2200" dirty="0">
                <a:solidFill>
                  <a:srgbClr val="4C4C4C"/>
                </a:solidFill>
                <a:latin typeface="Arial"/>
                <a:cs typeface="Arial"/>
              </a:rPr>
              <a:t> </a:t>
            </a:r>
            <a:r>
              <a:rPr lang="es-ES" sz="2200" dirty="0" err="1">
                <a:solidFill>
                  <a:srgbClr val="4C4C4C"/>
                </a:solidFill>
                <a:latin typeface="Arial"/>
                <a:cs typeface="Arial"/>
              </a:rPr>
              <a:t>required</a:t>
            </a:r>
            <a:r>
              <a:rPr lang="es-ES" sz="2200" dirty="0">
                <a:solidFill>
                  <a:srgbClr val="4C4C4C"/>
                </a:solidFill>
                <a:latin typeface="Arial"/>
                <a:cs typeface="Arial"/>
              </a:rPr>
              <a:t>. EU </a:t>
            </a:r>
            <a:r>
              <a:rPr lang="es-ES" sz="2200" dirty="0" err="1">
                <a:solidFill>
                  <a:srgbClr val="4C4C4C"/>
                </a:solidFill>
                <a:latin typeface="Arial"/>
                <a:cs typeface="Arial"/>
              </a:rPr>
              <a:t>Sparks</a:t>
            </a:r>
            <a:r>
              <a:rPr lang="es-ES" sz="2200" dirty="0">
                <a:solidFill>
                  <a:srgbClr val="4C4C4C"/>
                </a:solidFill>
                <a:latin typeface="Arial"/>
                <a:cs typeface="Arial"/>
              </a:rPr>
              <a:t> </a:t>
            </a:r>
            <a:r>
              <a:rPr lang="es-ES" sz="2200" dirty="0" err="1">
                <a:solidFill>
                  <a:srgbClr val="4C4C4C"/>
                </a:solidFill>
                <a:latin typeface="Arial"/>
                <a:cs typeface="Arial"/>
              </a:rPr>
              <a:t>for</a:t>
            </a:r>
            <a:r>
              <a:rPr lang="es-ES" sz="2200" dirty="0">
                <a:solidFill>
                  <a:srgbClr val="4C4C4C"/>
                </a:solidFill>
                <a:latin typeface="Arial"/>
                <a:cs typeface="Arial"/>
              </a:rPr>
              <a:t> </a:t>
            </a:r>
            <a:r>
              <a:rPr lang="es-ES" sz="2200" dirty="0" err="1">
                <a:solidFill>
                  <a:srgbClr val="4C4C4C"/>
                </a:solidFill>
                <a:latin typeface="Arial"/>
                <a:cs typeface="Arial"/>
              </a:rPr>
              <a:t>Climate</a:t>
            </a:r>
            <a:r>
              <a:rPr lang="es-ES" sz="2200" dirty="0">
                <a:solidFill>
                  <a:srgbClr val="4C4C4C"/>
                </a:solidFill>
                <a:latin typeface="Arial"/>
                <a:cs typeface="Arial"/>
              </a:rPr>
              <a:t> </a:t>
            </a:r>
            <a:r>
              <a:rPr lang="es-ES" sz="2200" dirty="0" err="1">
                <a:solidFill>
                  <a:srgbClr val="4C4C4C"/>
                </a:solidFill>
                <a:latin typeface="Arial"/>
                <a:cs typeface="Arial"/>
              </a:rPr>
              <a:t>is</a:t>
            </a:r>
            <a:r>
              <a:rPr lang="es-ES" sz="2200" dirty="0">
                <a:solidFill>
                  <a:srgbClr val="4C4C4C"/>
                </a:solidFill>
                <a:latin typeface="Arial"/>
                <a:cs typeface="Arial"/>
              </a:rPr>
              <a:t> open </a:t>
            </a:r>
            <a:r>
              <a:rPr lang="es-ES" sz="2200" dirty="0" err="1">
                <a:solidFill>
                  <a:srgbClr val="4C4C4C"/>
                </a:solidFill>
                <a:latin typeface="Arial"/>
                <a:cs typeface="Arial"/>
              </a:rPr>
              <a:t>to</a:t>
            </a:r>
            <a:r>
              <a:rPr lang="es-ES" sz="2200" dirty="0">
                <a:solidFill>
                  <a:srgbClr val="4C4C4C"/>
                </a:solidFill>
                <a:latin typeface="Arial"/>
                <a:cs typeface="Arial"/>
              </a:rPr>
              <a:t> </a:t>
            </a:r>
            <a:r>
              <a:rPr lang="es-ES" sz="2200" dirty="0" err="1">
                <a:solidFill>
                  <a:srgbClr val="4C4C4C"/>
                </a:solidFill>
                <a:latin typeface="Arial"/>
                <a:cs typeface="Arial"/>
              </a:rPr>
              <a:t>everyone</a:t>
            </a:r>
            <a:r>
              <a:rPr lang="es-ES" sz="2200" dirty="0">
                <a:solidFill>
                  <a:srgbClr val="4C4C4C"/>
                </a:solidFill>
                <a:latin typeface="Arial"/>
                <a:cs typeface="Arial"/>
              </a:rPr>
              <a:t>.</a:t>
            </a:r>
            <a:endParaRPr lang="es-ES" dirty="0"/>
          </a:p>
        </p:txBody>
      </p:sp>
      <p:grpSp>
        <p:nvGrpSpPr>
          <p:cNvPr id="4" name="object 4"/>
          <p:cNvGrpSpPr/>
          <p:nvPr/>
        </p:nvGrpSpPr>
        <p:grpSpPr>
          <a:xfrm>
            <a:off x="18895373" y="10144047"/>
            <a:ext cx="1209040" cy="1164590"/>
            <a:chOff x="18895373" y="10144047"/>
            <a:chExt cx="1209040" cy="1164590"/>
          </a:xfrm>
        </p:grpSpPr>
        <p:sp>
          <p:nvSpPr>
            <p:cNvPr id="5" name="object 5"/>
            <p:cNvSpPr/>
            <p:nvPr/>
          </p:nvSpPr>
          <p:spPr>
            <a:xfrm>
              <a:off x="18895373" y="10144047"/>
              <a:ext cx="1209040" cy="1164590"/>
            </a:xfrm>
            <a:custGeom>
              <a:avLst/>
              <a:gdLst/>
              <a:ahLst/>
              <a:cxnLst/>
              <a:rect l="l" t="t" r="r" b="b"/>
              <a:pathLst>
                <a:path w="1209040" h="1164590">
                  <a:moveTo>
                    <a:pt x="1164498" y="0"/>
                  </a:moveTo>
                  <a:lnTo>
                    <a:pt x="1116498" y="971"/>
                  </a:lnTo>
                  <a:lnTo>
                    <a:pt x="1068991" y="3860"/>
                  </a:lnTo>
                  <a:lnTo>
                    <a:pt x="1022017" y="8629"/>
                  </a:lnTo>
                  <a:lnTo>
                    <a:pt x="975611" y="15241"/>
                  </a:lnTo>
                  <a:lnTo>
                    <a:pt x="929812" y="23658"/>
                  </a:lnTo>
                  <a:lnTo>
                    <a:pt x="884656" y="33843"/>
                  </a:lnTo>
                  <a:lnTo>
                    <a:pt x="840182" y="45758"/>
                  </a:lnTo>
                  <a:lnTo>
                    <a:pt x="796427" y="59367"/>
                  </a:lnTo>
                  <a:lnTo>
                    <a:pt x="753429" y="74630"/>
                  </a:lnTo>
                  <a:lnTo>
                    <a:pt x="711224" y="91512"/>
                  </a:lnTo>
                  <a:lnTo>
                    <a:pt x="669850" y="109974"/>
                  </a:lnTo>
                  <a:lnTo>
                    <a:pt x="629345" y="129979"/>
                  </a:lnTo>
                  <a:lnTo>
                    <a:pt x="589746" y="151490"/>
                  </a:lnTo>
                  <a:lnTo>
                    <a:pt x="551091" y="174469"/>
                  </a:lnTo>
                  <a:lnTo>
                    <a:pt x="513417" y="198879"/>
                  </a:lnTo>
                  <a:lnTo>
                    <a:pt x="476761" y="224682"/>
                  </a:lnTo>
                  <a:lnTo>
                    <a:pt x="441162" y="251840"/>
                  </a:lnTo>
                  <a:lnTo>
                    <a:pt x="406656" y="280317"/>
                  </a:lnTo>
                  <a:lnTo>
                    <a:pt x="373281" y="310075"/>
                  </a:lnTo>
                  <a:lnTo>
                    <a:pt x="341074" y="341076"/>
                  </a:lnTo>
                  <a:lnTo>
                    <a:pt x="310073" y="373282"/>
                  </a:lnTo>
                  <a:lnTo>
                    <a:pt x="280316" y="406658"/>
                  </a:lnTo>
                  <a:lnTo>
                    <a:pt x="251839" y="441164"/>
                  </a:lnTo>
                  <a:lnTo>
                    <a:pt x="224681" y="476764"/>
                  </a:lnTo>
                  <a:lnTo>
                    <a:pt x="198878" y="513420"/>
                  </a:lnTo>
                  <a:lnTo>
                    <a:pt x="174469" y="551094"/>
                  </a:lnTo>
                  <a:lnTo>
                    <a:pt x="151490" y="589749"/>
                  </a:lnTo>
                  <a:lnTo>
                    <a:pt x="129979" y="629349"/>
                  </a:lnTo>
                  <a:lnTo>
                    <a:pt x="109974" y="669854"/>
                  </a:lnTo>
                  <a:lnTo>
                    <a:pt x="91512" y="711228"/>
                  </a:lnTo>
                  <a:lnTo>
                    <a:pt x="74630" y="753434"/>
                  </a:lnTo>
                  <a:lnTo>
                    <a:pt x="59367" y="796433"/>
                  </a:lnTo>
                  <a:lnTo>
                    <a:pt x="45758" y="840188"/>
                  </a:lnTo>
                  <a:lnTo>
                    <a:pt x="33843" y="884663"/>
                  </a:lnTo>
                  <a:lnTo>
                    <a:pt x="23658" y="929819"/>
                  </a:lnTo>
                  <a:lnTo>
                    <a:pt x="15241" y="975619"/>
                  </a:lnTo>
                  <a:lnTo>
                    <a:pt x="8629" y="1022025"/>
                  </a:lnTo>
                  <a:lnTo>
                    <a:pt x="3860" y="1069000"/>
                  </a:lnTo>
                  <a:lnTo>
                    <a:pt x="971" y="1116507"/>
                  </a:lnTo>
                  <a:lnTo>
                    <a:pt x="0" y="1164509"/>
                  </a:lnTo>
                  <a:lnTo>
                    <a:pt x="1208725" y="1164509"/>
                  </a:lnTo>
                  <a:lnTo>
                    <a:pt x="1208725" y="894"/>
                  </a:lnTo>
                  <a:lnTo>
                    <a:pt x="1164498" y="0"/>
                  </a:lnTo>
                  <a:close/>
                </a:path>
              </a:pathLst>
            </a:custGeom>
            <a:solidFill>
              <a:srgbClr val="B1D8F1"/>
            </a:solidFill>
          </p:spPr>
          <p:txBody>
            <a:bodyPr wrap="square" lIns="0" tIns="0" rIns="0" bIns="0" rtlCol="0"/>
            <a:lstStyle/>
            <a:p>
              <a:endParaRPr/>
            </a:p>
          </p:txBody>
        </p:sp>
        <p:sp>
          <p:nvSpPr>
            <p:cNvPr id="6" name="object 6"/>
            <p:cNvSpPr/>
            <p:nvPr/>
          </p:nvSpPr>
          <p:spPr>
            <a:xfrm>
              <a:off x="19245486" y="10481356"/>
              <a:ext cx="859155" cy="827405"/>
            </a:xfrm>
            <a:custGeom>
              <a:avLst/>
              <a:gdLst/>
              <a:ahLst/>
              <a:cxnLst/>
              <a:rect l="l" t="t" r="r" b="b"/>
              <a:pathLst>
                <a:path w="859155" h="827404">
                  <a:moveTo>
                    <a:pt x="827199" y="0"/>
                  </a:moveTo>
                  <a:lnTo>
                    <a:pt x="778596" y="1404"/>
                  </a:lnTo>
                  <a:lnTo>
                    <a:pt x="730731" y="5565"/>
                  </a:lnTo>
                  <a:lnTo>
                    <a:pt x="683684" y="12405"/>
                  </a:lnTo>
                  <a:lnTo>
                    <a:pt x="637532" y="21847"/>
                  </a:lnTo>
                  <a:lnTo>
                    <a:pt x="592351" y="33812"/>
                  </a:lnTo>
                  <a:lnTo>
                    <a:pt x="548221" y="48225"/>
                  </a:lnTo>
                  <a:lnTo>
                    <a:pt x="505218" y="65006"/>
                  </a:lnTo>
                  <a:lnTo>
                    <a:pt x="463420" y="84078"/>
                  </a:lnTo>
                  <a:lnTo>
                    <a:pt x="422905" y="105364"/>
                  </a:lnTo>
                  <a:lnTo>
                    <a:pt x="383750" y="128786"/>
                  </a:lnTo>
                  <a:lnTo>
                    <a:pt x="346032" y="154266"/>
                  </a:lnTo>
                  <a:lnTo>
                    <a:pt x="309830" y="181728"/>
                  </a:lnTo>
                  <a:lnTo>
                    <a:pt x="275221" y="211092"/>
                  </a:lnTo>
                  <a:lnTo>
                    <a:pt x="242283" y="242283"/>
                  </a:lnTo>
                  <a:lnTo>
                    <a:pt x="211092" y="275221"/>
                  </a:lnTo>
                  <a:lnTo>
                    <a:pt x="181728" y="309830"/>
                  </a:lnTo>
                  <a:lnTo>
                    <a:pt x="154266" y="346032"/>
                  </a:lnTo>
                  <a:lnTo>
                    <a:pt x="128786" y="383750"/>
                  </a:lnTo>
                  <a:lnTo>
                    <a:pt x="105364" y="422905"/>
                  </a:lnTo>
                  <a:lnTo>
                    <a:pt x="84078" y="463420"/>
                  </a:lnTo>
                  <a:lnTo>
                    <a:pt x="65006" y="505218"/>
                  </a:lnTo>
                  <a:lnTo>
                    <a:pt x="48225" y="548221"/>
                  </a:lnTo>
                  <a:lnTo>
                    <a:pt x="33812" y="592351"/>
                  </a:lnTo>
                  <a:lnTo>
                    <a:pt x="21847" y="637532"/>
                  </a:lnTo>
                  <a:lnTo>
                    <a:pt x="12405" y="683684"/>
                  </a:lnTo>
                  <a:lnTo>
                    <a:pt x="5565" y="730731"/>
                  </a:lnTo>
                  <a:lnTo>
                    <a:pt x="1404" y="778596"/>
                  </a:lnTo>
                  <a:lnTo>
                    <a:pt x="0" y="827199"/>
                  </a:lnTo>
                  <a:lnTo>
                    <a:pt x="858612" y="827199"/>
                  </a:lnTo>
                  <a:lnTo>
                    <a:pt x="858612" y="907"/>
                  </a:lnTo>
                  <a:lnTo>
                    <a:pt x="827199" y="0"/>
                  </a:lnTo>
                  <a:close/>
                </a:path>
              </a:pathLst>
            </a:custGeom>
            <a:solidFill>
              <a:srgbClr val="BDD742"/>
            </a:solidFill>
          </p:spPr>
          <p:txBody>
            <a:bodyPr wrap="square" lIns="0" tIns="0" rIns="0" bIns="0" rtlCol="0"/>
            <a:lstStyle/>
            <a:p>
              <a:endParaRPr/>
            </a:p>
          </p:txBody>
        </p:sp>
      </p:grpSp>
      <p:grpSp>
        <p:nvGrpSpPr>
          <p:cNvPr id="7" name="object 7"/>
          <p:cNvGrpSpPr/>
          <p:nvPr/>
        </p:nvGrpSpPr>
        <p:grpSpPr>
          <a:xfrm>
            <a:off x="2963806" y="0"/>
            <a:ext cx="17140555" cy="11308715"/>
            <a:chOff x="2963806" y="0"/>
            <a:chExt cx="17140555" cy="11308715"/>
          </a:xfrm>
        </p:grpSpPr>
        <p:pic>
          <p:nvPicPr>
            <p:cNvPr id="8" name="object 8"/>
            <p:cNvPicPr/>
            <p:nvPr/>
          </p:nvPicPr>
          <p:blipFill>
            <a:blip r:embed="rId2" cstate="print"/>
            <a:stretch>
              <a:fillRect/>
            </a:stretch>
          </p:blipFill>
          <p:spPr>
            <a:xfrm>
              <a:off x="11716920" y="0"/>
              <a:ext cx="8387179" cy="6586186"/>
            </a:xfrm>
            <a:prstGeom prst="rect">
              <a:avLst/>
            </a:prstGeom>
          </p:spPr>
        </p:pic>
        <p:sp>
          <p:nvSpPr>
            <p:cNvPr id="9" name="object 9"/>
            <p:cNvSpPr/>
            <p:nvPr/>
          </p:nvSpPr>
          <p:spPr>
            <a:xfrm>
              <a:off x="9259996" y="6241256"/>
              <a:ext cx="9444990" cy="5067300"/>
            </a:xfrm>
            <a:custGeom>
              <a:avLst/>
              <a:gdLst/>
              <a:ahLst/>
              <a:cxnLst/>
              <a:rect l="l" t="t" r="r" b="b"/>
              <a:pathLst>
                <a:path w="9444990" h="5067300">
                  <a:moveTo>
                    <a:pt x="7000105" y="76200"/>
                  </a:moveTo>
                  <a:lnTo>
                    <a:pt x="5489599" y="76200"/>
                  </a:lnTo>
                  <a:lnTo>
                    <a:pt x="5297183" y="127000"/>
                  </a:lnTo>
                  <a:lnTo>
                    <a:pt x="5249460" y="127000"/>
                  </a:lnTo>
                  <a:lnTo>
                    <a:pt x="5107361" y="165100"/>
                  </a:lnTo>
                  <a:lnTo>
                    <a:pt x="5060384" y="190500"/>
                  </a:lnTo>
                  <a:lnTo>
                    <a:pt x="4871818" y="241300"/>
                  </a:lnTo>
                  <a:lnTo>
                    <a:pt x="4824503" y="266700"/>
                  </a:lnTo>
                  <a:lnTo>
                    <a:pt x="4777396" y="279400"/>
                  </a:lnTo>
                  <a:lnTo>
                    <a:pt x="4730496" y="304800"/>
                  </a:lnTo>
                  <a:lnTo>
                    <a:pt x="4637310" y="330200"/>
                  </a:lnTo>
                  <a:lnTo>
                    <a:pt x="4591023" y="355600"/>
                  </a:lnTo>
                  <a:lnTo>
                    <a:pt x="4544938" y="368300"/>
                  </a:lnTo>
                  <a:lnTo>
                    <a:pt x="4453371" y="419100"/>
                  </a:lnTo>
                  <a:lnTo>
                    <a:pt x="4407887" y="431800"/>
                  </a:lnTo>
                  <a:lnTo>
                    <a:pt x="4317514" y="482600"/>
                  </a:lnTo>
                  <a:lnTo>
                    <a:pt x="4272622" y="495300"/>
                  </a:lnTo>
                  <a:lnTo>
                    <a:pt x="4227926" y="520700"/>
                  </a:lnTo>
                  <a:lnTo>
                    <a:pt x="3877268" y="723900"/>
                  </a:lnTo>
                  <a:lnTo>
                    <a:pt x="3580244" y="901700"/>
                  </a:lnTo>
                  <a:lnTo>
                    <a:pt x="3538537" y="939800"/>
                  </a:lnTo>
                  <a:lnTo>
                    <a:pt x="3414483" y="1016000"/>
                  </a:lnTo>
                  <a:lnTo>
                    <a:pt x="3373483" y="1054100"/>
                  </a:lnTo>
                  <a:lnTo>
                    <a:pt x="3292006" y="1104900"/>
                  </a:lnTo>
                  <a:lnTo>
                    <a:pt x="3251527" y="1143000"/>
                  </a:lnTo>
                  <a:lnTo>
                    <a:pt x="3211218" y="1168400"/>
                  </a:lnTo>
                  <a:lnTo>
                    <a:pt x="3171080" y="1206500"/>
                  </a:lnTo>
                  <a:lnTo>
                    <a:pt x="3091311" y="1257300"/>
                  </a:lnTo>
                  <a:lnTo>
                    <a:pt x="3051678" y="1295400"/>
                  </a:lnTo>
                  <a:lnTo>
                    <a:pt x="3012212" y="1320800"/>
                  </a:lnTo>
                  <a:lnTo>
                    <a:pt x="2972910" y="1358900"/>
                  </a:lnTo>
                  <a:lnTo>
                    <a:pt x="2933773" y="1384300"/>
                  </a:lnTo>
                  <a:lnTo>
                    <a:pt x="2894799" y="1422400"/>
                  </a:lnTo>
                  <a:lnTo>
                    <a:pt x="2855987" y="1447800"/>
                  </a:lnTo>
                  <a:lnTo>
                    <a:pt x="2778847" y="1524000"/>
                  </a:lnTo>
                  <a:lnTo>
                    <a:pt x="2740516" y="1549400"/>
                  </a:lnTo>
                  <a:lnTo>
                    <a:pt x="2702344" y="1587500"/>
                  </a:lnTo>
                  <a:lnTo>
                    <a:pt x="2664328" y="1612900"/>
                  </a:lnTo>
                  <a:lnTo>
                    <a:pt x="2588765" y="1689100"/>
                  </a:lnTo>
                  <a:lnTo>
                    <a:pt x="2551216" y="1714500"/>
                  </a:lnTo>
                  <a:lnTo>
                    <a:pt x="2439483" y="1828800"/>
                  </a:lnTo>
                  <a:lnTo>
                    <a:pt x="2402540" y="1854200"/>
                  </a:lnTo>
                  <a:lnTo>
                    <a:pt x="2329102" y="1930400"/>
                  </a:lnTo>
                  <a:lnTo>
                    <a:pt x="2292604" y="1955800"/>
                  </a:lnTo>
                  <a:lnTo>
                    <a:pt x="2220046" y="2032000"/>
                  </a:lnTo>
                  <a:lnTo>
                    <a:pt x="2186109" y="2070100"/>
                  </a:lnTo>
                  <a:lnTo>
                    <a:pt x="2151919" y="2095500"/>
                  </a:lnTo>
                  <a:lnTo>
                    <a:pt x="2117492" y="2133600"/>
                  </a:lnTo>
                  <a:lnTo>
                    <a:pt x="2082841" y="2159000"/>
                  </a:lnTo>
                  <a:lnTo>
                    <a:pt x="2012933" y="2235200"/>
                  </a:lnTo>
                  <a:lnTo>
                    <a:pt x="1906777" y="2336800"/>
                  </a:lnTo>
                  <a:lnTo>
                    <a:pt x="1871107" y="2362200"/>
                  </a:lnTo>
                  <a:lnTo>
                    <a:pt x="1799432" y="2438400"/>
                  </a:lnTo>
                  <a:lnTo>
                    <a:pt x="1763456" y="2463800"/>
                  </a:lnTo>
                  <a:lnTo>
                    <a:pt x="1618988" y="2616200"/>
                  </a:lnTo>
                  <a:lnTo>
                    <a:pt x="1582805" y="2641600"/>
                  </a:lnTo>
                  <a:lnTo>
                    <a:pt x="1366315" y="2870200"/>
                  </a:lnTo>
                  <a:lnTo>
                    <a:pt x="1330476" y="2895600"/>
                  </a:lnTo>
                  <a:lnTo>
                    <a:pt x="1294746" y="2933700"/>
                  </a:lnTo>
                  <a:lnTo>
                    <a:pt x="1153223" y="3086100"/>
                  </a:lnTo>
                  <a:lnTo>
                    <a:pt x="1048971" y="3200400"/>
                  </a:lnTo>
                  <a:lnTo>
                    <a:pt x="1014660" y="3251200"/>
                  </a:lnTo>
                  <a:lnTo>
                    <a:pt x="946791" y="3327400"/>
                  </a:lnTo>
                  <a:lnTo>
                    <a:pt x="880024" y="3403600"/>
                  </a:lnTo>
                  <a:lnTo>
                    <a:pt x="847092" y="3441700"/>
                  </a:lnTo>
                  <a:lnTo>
                    <a:pt x="814480" y="3479800"/>
                  </a:lnTo>
                  <a:lnTo>
                    <a:pt x="782205" y="3530600"/>
                  </a:lnTo>
                  <a:lnTo>
                    <a:pt x="750281" y="3568700"/>
                  </a:lnTo>
                  <a:lnTo>
                    <a:pt x="718722" y="3606800"/>
                  </a:lnTo>
                  <a:lnTo>
                    <a:pt x="687546" y="3644900"/>
                  </a:lnTo>
                  <a:lnTo>
                    <a:pt x="656765" y="3695700"/>
                  </a:lnTo>
                  <a:lnTo>
                    <a:pt x="626396" y="3733800"/>
                  </a:lnTo>
                  <a:lnTo>
                    <a:pt x="596454" y="3784600"/>
                  </a:lnTo>
                  <a:lnTo>
                    <a:pt x="566954" y="3822700"/>
                  </a:lnTo>
                  <a:lnTo>
                    <a:pt x="537910" y="3860800"/>
                  </a:lnTo>
                  <a:lnTo>
                    <a:pt x="509338" y="3911600"/>
                  </a:lnTo>
                  <a:lnTo>
                    <a:pt x="481253" y="3949700"/>
                  </a:lnTo>
                  <a:lnTo>
                    <a:pt x="453671" y="4000500"/>
                  </a:lnTo>
                  <a:lnTo>
                    <a:pt x="428298" y="4038600"/>
                  </a:lnTo>
                  <a:lnTo>
                    <a:pt x="403392" y="4076700"/>
                  </a:lnTo>
                  <a:lnTo>
                    <a:pt x="378965" y="4127500"/>
                  </a:lnTo>
                  <a:lnTo>
                    <a:pt x="355029" y="4165600"/>
                  </a:lnTo>
                  <a:lnTo>
                    <a:pt x="331596" y="4203700"/>
                  </a:lnTo>
                  <a:lnTo>
                    <a:pt x="308679" y="4254500"/>
                  </a:lnTo>
                  <a:lnTo>
                    <a:pt x="286291" y="4292600"/>
                  </a:lnTo>
                  <a:lnTo>
                    <a:pt x="264443" y="4343400"/>
                  </a:lnTo>
                  <a:lnTo>
                    <a:pt x="243149" y="4381500"/>
                  </a:lnTo>
                  <a:lnTo>
                    <a:pt x="222420" y="4432300"/>
                  </a:lnTo>
                  <a:lnTo>
                    <a:pt x="202269" y="4470400"/>
                  </a:lnTo>
                  <a:lnTo>
                    <a:pt x="182709" y="4521200"/>
                  </a:lnTo>
                  <a:lnTo>
                    <a:pt x="163751" y="4559300"/>
                  </a:lnTo>
                  <a:lnTo>
                    <a:pt x="145409" y="4610100"/>
                  </a:lnTo>
                  <a:lnTo>
                    <a:pt x="127694" y="4648200"/>
                  </a:lnTo>
                  <a:lnTo>
                    <a:pt x="110619" y="4699000"/>
                  </a:lnTo>
                  <a:lnTo>
                    <a:pt x="94197" y="4749800"/>
                  </a:lnTo>
                  <a:lnTo>
                    <a:pt x="78439" y="4787900"/>
                  </a:lnTo>
                  <a:lnTo>
                    <a:pt x="63359" y="4838700"/>
                  </a:lnTo>
                  <a:lnTo>
                    <a:pt x="48969" y="4889500"/>
                  </a:lnTo>
                  <a:lnTo>
                    <a:pt x="35280" y="4940300"/>
                  </a:lnTo>
                  <a:lnTo>
                    <a:pt x="22307" y="4978400"/>
                  </a:lnTo>
                  <a:lnTo>
                    <a:pt x="10060" y="5029200"/>
                  </a:lnTo>
                  <a:lnTo>
                    <a:pt x="0" y="5067300"/>
                  </a:lnTo>
                  <a:lnTo>
                    <a:pt x="9028140" y="5067300"/>
                  </a:lnTo>
                  <a:lnTo>
                    <a:pt x="9048259" y="5041900"/>
                  </a:lnTo>
                  <a:lnTo>
                    <a:pt x="9071937" y="4991100"/>
                  </a:lnTo>
                  <a:lnTo>
                    <a:pt x="9094885" y="4953000"/>
                  </a:lnTo>
                  <a:lnTo>
                    <a:pt x="9117104" y="4902200"/>
                  </a:lnTo>
                  <a:lnTo>
                    <a:pt x="9138592" y="4851400"/>
                  </a:lnTo>
                  <a:lnTo>
                    <a:pt x="9159348" y="4813300"/>
                  </a:lnTo>
                  <a:lnTo>
                    <a:pt x="9179372" y="4762500"/>
                  </a:lnTo>
                  <a:lnTo>
                    <a:pt x="9198662" y="4711700"/>
                  </a:lnTo>
                  <a:lnTo>
                    <a:pt x="9217220" y="4673600"/>
                  </a:lnTo>
                  <a:lnTo>
                    <a:pt x="9235042" y="4622800"/>
                  </a:lnTo>
                  <a:lnTo>
                    <a:pt x="9252130" y="4572000"/>
                  </a:lnTo>
                  <a:lnTo>
                    <a:pt x="9268482" y="4521200"/>
                  </a:lnTo>
                  <a:lnTo>
                    <a:pt x="9284097" y="4470400"/>
                  </a:lnTo>
                  <a:lnTo>
                    <a:pt x="9298975" y="4432300"/>
                  </a:lnTo>
                  <a:lnTo>
                    <a:pt x="9313115" y="4381500"/>
                  </a:lnTo>
                  <a:lnTo>
                    <a:pt x="9326517" y="4330700"/>
                  </a:lnTo>
                  <a:lnTo>
                    <a:pt x="9339179" y="4279900"/>
                  </a:lnTo>
                  <a:lnTo>
                    <a:pt x="9351101" y="4229100"/>
                  </a:lnTo>
                  <a:lnTo>
                    <a:pt x="9362281" y="4178300"/>
                  </a:lnTo>
                  <a:lnTo>
                    <a:pt x="9372721" y="4127500"/>
                  </a:lnTo>
                  <a:lnTo>
                    <a:pt x="9382418" y="4076700"/>
                  </a:lnTo>
                  <a:lnTo>
                    <a:pt x="9391372" y="4025900"/>
                  </a:lnTo>
                  <a:lnTo>
                    <a:pt x="9399582" y="3987800"/>
                  </a:lnTo>
                  <a:lnTo>
                    <a:pt x="9407048" y="3937000"/>
                  </a:lnTo>
                  <a:lnTo>
                    <a:pt x="9413768" y="3886200"/>
                  </a:lnTo>
                  <a:lnTo>
                    <a:pt x="9419743" y="3835400"/>
                  </a:lnTo>
                  <a:lnTo>
                    <a:pt x="9424939" y="3784600"/>
                  </a:lnTo>
                  <a:lnTo>
                    <a:pt x="9429540" y="3733800"/>
                  </a:lnTo>
                  <a:lnTo>
                    <a:pt x="9433545" y="3683000"/>
                  </a:lnTo>
                  <a:lnTo>
                    <a:pt x="9436954" y="3632200"/>
                  </a:lnTo>
                  <a:lnTo>
                    <a:pt x="9439767" y="3594100"/>
                  </a:lnTo>
                  <a:lnTo>
                    <a:pt x="9441984" y="3543300"/>
                  </a:lnTo>
                  <a:lnTo>
                    <a:pt x="9443605" y="3492500"/>
                  </a:lnTo>
                  <a:lnTo>
                    <a:pt x="9444629" y="3441700"/>
                  </a:lnTo>
                  <a:lnTo>
                    <a:pt x="9444950" y="3403600"/>
                  </a:lnTo>
                  <a:lnTo>
                    <a:pt x="9444888" y="3340100"/>
                  </a:lnTo>
                  <a:lnTo>
                    <a:pt x="9444122" y="3289300"/>
                  </a:lnTo>
                  <a:lnTo>
                    <a:pt x="9442760" y="3251200"/>
                  </a:lnTo>
                  <a:lnTo>
                    <a:pt x="9440799" y="3200400"/>
                  </a:lnTo>
                  <a:lnTo>
                    <a:pt x="9438242" y="3149600"/>
                  </a:lnTo>
                  <a:lnTo>
                    <a:pt x="9435087" y="3098800"/>
                  </a:lnTo>
                  <a:lnTo>
                    <a:pt x="9431334" y="3048000"/>
                  </a:lnTo>
                  <a:lnTo>
                    <a:pt x="9426984" y="2997200"/>
                  </a:lnTo>
                  <a:lnTo>
                    <a:pt x="9422036" y="2946400"/>
                  </a:lnTo>
                  <a:lnTo>
                    <a:pt x="9416489" y="2895600"/>
                  </a:lnTo>
                  <a:lnTo>
                    <a:pt x="9410344" y="2857500"/>
                  </a:lnTo>
                  <a:lnTo>
                    <a:pt x="9403601" y="2806700"/>
                  </a:lnTo>
                  <a:lnTo>
                    <a:pt x="9396260" y="2755900"/>
                  </a:lnTo>
                  <a:lnTo>
                    <a:pt x="9388319" y="2705100"/>
                  </a:lnTo>
                  <a:lnTo>
                    <a:pt x="9379780" y="2654300"/>
                  </a:lnTo>
                  <a:lnTo>
                    <a:pt x="9370641" y="2603500"/>
                  </a:lnTo>
                  <a:lnTo>
                    <a:pt x="9360904" y="2565400"/>
                  </a:lnTo>
                  <a:lnTo>
                    <a:pt x="9350567" y="2514600"/>
                  </a:lnTo>
                  <a:lnTo>
                    <a:pt x="9339630" y="2463800"/>
                  </a:lnTo>
                  <a:lnTo>
                    <a:pt x="9328094" y="2413000"/>
                  </a:lnTo>
                  <a:lnTo>
                    <a:pt x="9315959" y="2374900"/>
                  </a:lnTo>
                  <a:lnTo>
                    <a:pt x="9303223" y="2324100"/>
                  </a:lnTo>
                  <a:lnTo>
                    <a:pt x="9289887" y="2273300"/>
                  </a:lnTo>
                  <a:lnTo>
                    <a:pt x="9275951" y="2222500"/>
                  </a:lnTo>
                  <a:lnTo>
                    <a:pt x="9261414" y="2184400"/>
                  </a:lnTo>
                  <a:lnTo>
                    <a:pt x="9246277" y="2133600"/>
                  </a:lnTo>
                  <a:lnTo>
                    <a:pt x="9230539" y="2082800"/>
                  </a:lnTo>
                  <a:lnTo>
                    <a:pt x="9214201" y="2044700"/>
                  </a:lnTo>
                  <a:lnTo>
                    <a:pt x="9197261" y="1993900"/>
                  </a:lnTo>
                  <a:lnTo>
                    <a:pt x="9179720" y="1955800"/>
                  </a:lnTo>
                  <a:lnTo>
                    <a:pt x="9161578" y="1905000"/>
                  </a:lnTo>
                  <a:lnTo>
                    <a:pt x="9142834" y="1854200"/>
                  </a:lnTo>
                  <a:lnTo>
                    <a:pt x="9123489" y="1816100"/>
                  </a:lnTo>
                  <a:lnTo>
                    <a:pt x="9103542" y="1765300"/>
                  </a:lnTo>
                  <a:lnTo>
                    <a:pt x="9082993" y="1727200"/>
                  </a:lnTo>
                  <a:lnTo>
                    <a:pt x="9061842" y="1689100"/>
                  </a:lnTo>
                  <a:lnTo>
                    <a:pt x="9040088" y="1638300"/>
                  </a:lnTo>
                  <a:lnTo>
                    <a:pt x="9017733" y="1600200"/>
                  </a:lnTo>
                  <a:lnTo>
                    <a:pt x="8994774" y="1549400"/>
                  </a:lnTo>
                  <a:lnTo>
                    <a:pt x="8971213" y="1511300"/>
                  </a:lnTo>
                  <a:lnTo>
                    <a:pt x="8947049" y="1473200"/>
                  </a:lnTo>
                  <a:lnTo>
                    <a:pt x="8922283" y="1422400"/>
                  </a:lnTo>
                  <a:lnTo>
                    <a:pt x="8896913" y="1384300"/>
                  </a:lnTo>
                  <a:lnTo>
                    <a:pt x="8870939" y="1346200"/>
                  </a:lnTo>
                  <a:lnTo>
                    <a:pt x="8844362" y="1308100"/>
                  </a:lnTo>
                  <a:lnTo>
                    <a:pt x="8817182" y="1270000"/>
                  </a:lnTo>
                  <a:lnTo>
                    <a:pt x="8789398" y="1231900"/>
                  </a:lnTo>
                  <a:lnTo>
                    <a:pt x="8761010" y="1193800"/>
                  </a:lnTo>
                  <a:lnTo>
                    <a:pt x="8732017" y="1155700"/>
                  </a:lnTo>
                  <a:lnTo>
                    <a:pt x="8702421" y="1117600"/>
                  </a:lnTo>
                  <a:lnTo>
                    <a:pt x="8672220" y="1079500"/>
                  </a:lnTo>
                  <a:lnTo>
                    <a:pt x="8641415" y="1041400"/>
                  </a:lnTo>
                  <a:lnTo>
                    <a:pt x="8610005" y="1003300"/>
                  </a:lnTo>
                  <a:lnTo>
                    <a:pt x="8577990" y="965200"/>
                  </a:lnTo>
                  <a:lnTo>
                    <a:pt x="8545370" y="927100"/>
                  </a:lnTo>
                  <a:lnTo>
                    <a:pt x="8512145" y="889000"/>
                  </a:lnTo>
                  <a:lnTo>
                    <a:pt x="8478315" y="863600"/>
                  </a:lnTo>
                  <a:lnTo>
                    <a:pt x="8443879" y="825500"/>
                  </a:lnTo>
                  <a:lnTo>
                    <a:pt x="8408837" y="787400"/>
                  </a:lnTo>
                  <a:lnTo>
                    <a:pt x="8373190" y="762000"/>
                  </a:lnTo>
                  <a:lnTo>
                    <a:pt x="8336937" y="723900"/>
                  </a:lnTo>
                  <a:lnTo>
                    <a:pt x="8300078" y="698500"/>
                  </a:lnTo>
                  <a:lnTo>
                    <a:pt x="8262613" y="660400"/>
                  </a:lnTo>
                  <a:lnTo>
                    <a:pt x="8224541" y="635000"/>
                  </a:lnTo>
                  <a:lnTo>
                    <a:pt x="8185863" y="609600"/>
                  </a:lnTo>
                  <a:lnTo>
                    <a:pt x="8146578" y="571500"/>
                  </a:lnTo>
                  <a:lnTo>
                    <a:pt x="8025946" y="495300"/>
                  </a:lnTo>
                  <a:lnTo>
                    <a:pt x="7901690" y="419100"/>
                  </a:lnTo>
                  <a:lnTo>
                    <a:pt x="7816969" y="368300"/>
                  </a:lnTo>
                  <a:lnTo>
                    <a:pt x="7774073" y="355600"/>
                  </a:lnTo>
                  <a:lnTo>
                    <a:pt x="7687257" y="304800"/>
                  </a:lnTo>
                  <a:lnTo>
                    <a:pt x="7643357" y="292100"/>
                  </a:lnTo>
                  <a:lnTo>
                    <a:pt x="7599142" y="266700"/>
                  </a:lnTo>
                  <a:lnTo>
                    <a:pt x="7554621" y="254000"/>
                  </a:lnTo>
                  <a:lnTo>
                    <a:pt x="7509805" y="228600"/>
                  </a:lnTo>
                  <a:lnTo>
                    <a:pt x="7419326" y="203200"/>
                  </a:lnTo>
                  <a:lnTo>
                    <a:pt x="7373681" y="177800"/>
                  </a:lnTo>
                  <a:lnTo>
                    <a:pt x="7000105" y="76200"/>
                  </a:lnTo>
                  <a:close/>
                </a:path>
                <a:path w="9444990" h="5067300">
                  <a:moveTo>
                    <a:pt x="6856798" y="50800"/>
                  </a:moveTo>
                  <a:lnTo>
                    <a:pt x="5635239" y="50800"/>
                  </a:lnTo>
                  <a:lnTo>
                    <a:pt x="5538036" y="76200"/>
                  </a:lnTo>
                  <a:lnTo>
                    <a:pt x="6952502" y="76200"/>
                  </a:lnTo>
                  <a:lnTo>
                    <a:pt x="6856798" y="50800"/>
                  </a:lnTo>
                  <a:close/>
                </a:path>
                <a:path w="9444990" h="5067300">
                  <a:moveTo>
                    <a:pt x="6760496" y="38100"/>
                  </a:moveTo>
                  <a:lnTo>
                    <a:pt x="5732818" y="38100"/>
                  </a:lnTo>
                  <a:lnTo>
                    <a:pt x="5683987" y="50800"/>
                  </a:lnTo>
                  <a:lnTo>
                    <a:pt x="6808717" y="50800"/>
                  </a:lnTo>
                  <a:lnTo>
                    <a:pt x="6760496" y="38100"/>
                  </a:lnTo>
                  <a:close/>
                </a:path>
                <a:path w="9444990" h="5067300">
                  <a:moveTo>
                    <a:pt x="6663673" y="25400"/>
                  </a:moveTo>
                  <a:lnTo>
                    <a:pt x="5830696" y="25400"/>
                  </a:lnTo>
                  <a:lnTo>
                    <a:pt x="5781725" y="38100"/>
                  </a:lnTo>
                  <a:lnTo>
                    <a:pt x="6712145" y="38100"/>
                  </a:lnTo>
                  <a:lnTo>
                    <a:pt x="6663673" y="25400"/>
                  </a:lnTo>
                  <a:close/>
                </a:path>
                <a:path w="9444990" h="5067300">
                  <a:moveTo>
                    <a:pt x="6566409" y="12700"/>
                  </a:moveTo>
                  <a:lnTo>
                    <a:pt x="5977900" y="12700"/>
                  </a:lnTo>
                  <a:lnTo>
                    <a:pt x="5928793" y="25400"/>
                  </a:lnTo>
                  <a:lnTo>
                    <a:pt x="6615092" y="25400"/>
                  </a:lnTo>
                  <a:lnTo>
                    <a:pt x="6566409" y="12700"/>
                  </a:lnTo>
                  <a:close/>
                </a:path>
                <a:path w="9444990" h="5067300">
                  <a:moveTo>
                    <a:pt x="6272742" y="0"/>
                  </a:moveTo>
                  <a:lnTo>
                    <a:pt x="6223626" y="0"/>
                  </a:lnTo>
                  <a:lnTo>
                    <a:pt x="6174488" y="12700"/>
                  </a:lnTo>
                  <a:lnTo>
                    <a:pt x="6321825" y="12700"/>
                  </a:lnTo>
                  <a:lnTo>
                    <a:pt x="6272742" y="0"/>
                  </a:lnTo>
                  <a:close/>
                </a:path>
              </a:pathLst>
            </a:custGeom>
            <a:solidFill>
              <a:srgbClr val="B0D10E">
                <a:alpha val="9999"/>
              </a:srgbClr>
            </a:solidFill>
          </p:spPr>
          <p:txBody>
            <a:bodyPr wrap="square" lIns="0" tIns="0" rIns="0" bIns="0" rtlCol="0"/>
            <a:lstStyle/>
            <a:p>
              <a:endParaRPr/>
            </a:p>
          </p:txBody>
        </p:sp>
        <p:sp>
          <p:nvSpPr>
            <p:cNvPr id="10" name="object 10"/>
            <p:cNvSpPr/>
            <p:nvPr/>
          </p:nvSpPr>
          <p:spPr>
            <a:xfrm>
              <a:off x="2963806" y="9387604"/>
              <a:ext cx="10294620" cy="1921510"/>
            </a:xfrm>
            <a:custGeom>
              <a:avLst/>
              <a:gdLst/>
              <a:ahLst/>
              <a:cxnLst/>
              <a:rect l="l" t="t" r="r" b="b"/>
              <a:pathLst>
                <a:path w="10294619" h="1921509">
                  <a:moveTo>
                    <a:pt x="2014827" y="0"/>
                  </a:moveTo>
                  <a:lnTo>
                    <a:pt x="1965367" y="10"/>
                  </a:lnTo>
                  <a:lnTo>
                    <a:pt x="1915883" y="778"/>
                  </a:lnTo>
                  <a:lnTo>
                    <a:pt x="1866405" y="2313"/>
                  </a:lnTo>
                  <a:lnTo>
                    <a:pt x="1816960" y="4627"/>
                  </a:lnTo>
                  <a:lnTo>
                    <a:pt x="1767579" y="7731"/>
                  </a:lnTo>
                  <a:lnTo>
                    <a:pt x="1718291" y="11636"/>
                  </a:lnTo>
                  <a:lnTo>
                    <a:pt x="1669125" y="16353"/>
                  </a:lnTo>
                  <a:lnTo>
                    <a:pt x="1620111" y="21894"/>
                  </a:lnTo>
                  <a:lnTo>
                    <a:pt x="1571277" y="28268"/>
                  </a:lnTo>
                  <a:lnTo>
                    <a:pt x="1522653" y="35488"/>
                  </a:lnTo>
                  <a:lnTo>
                    <a:pt x="1474269" y="43563"/>
                  </a:lnTo>
                  <a:lnTo>
                    <a:pt x="1426153" y="52507"/>
                  </a:lnTo>
                  <a:lnTo>
                    <a:pt x="1378335" y="62328"/>
                  </a:lnTo>
                  <a:lnTo>
                    <a:pt x="1330844" y="73039"/>
                  </a:lnTo>
                  <a:lnTo>
                    <a:pt x="1283709" y="84651"/>
                  </a:lnTo>
                  <a:lnTo>
                    <a:pt x="1236960" y="97174"/>
                  </a:lnTo>
                  <a:lnTo>
                    <a:pt x="1190625" y="110620"/>
                  </a:lnTo>
                  <a:lnTo>
                    <a:pt x="1144735" y="125000"/>
                  </a:lnTo>
                  <a:lnTo>
                    <a:pt x="1099319" y="140324"/>
                  </a:lnTo>
                  <a:lnTo>
                    <a:pt x="1054405" y="156604"/>
                  </a:lnTo>
                  <a:lnTo>
                    <a:pt x="1010022" y="173851"/>
                  </a:lnTo>
                  <a:lnTo>
                    <a:pt x="966202" y="192076"/>
                  </a:lnTo>
                  <a:lnTo>
                    <a:pt x="922971" y="211290"/>
                  </a:lnTo>
                  <a:lnTo>
                    <a:pt x="880361" y="231504"/>
                  </a:lnTo>
                  <a:lnTo>
                    <a:pt x="838399" y="252729"/>
                  </a:lnTo>
                  <a:lnTo>
                    <a:pt x="797116" y="274976"/>
                  </a:lnTo>
                  <a:lnTo>
                    <a:pt x="756540" y="298256"/>
                  </a:lnTo>
                  <a:lnTo>
                    <a:pt x="716702" y="322581"/>
                  </a:lnTo>
                  <a:lnTo>
                    <a:pt x="677629" y="347961"/>
                  </a:lnTo>
                  <a:lnTo>
                    <a:pt x="639352" y="374408"/>
                  </a:lnTo>
                  <a:lnTo>
                    <a:pt x="601899" y="401931"/>
                  </a:lnTo>
                  <a:lnTo>
                    <a:pt x="565301" y="430544"/>
                  </a:lnTo>
                  <a:lnTo>
                    <a:pt x="529585" y="460256"/>
                  </a:lnTo>
                  <a:lnTo>
                    <a:pt x="494782" y="491078"/>
                  </a:lnTo>
                  <a:lnTo>
                    <a:pt x="460921" y="523023"/>
                  </a:lnTo>
                  <a:lnTo>
                    <a:pt x="428031" y="556100"/>
                  </a:lnTo>
                  <a:lnTo>
                    <a:pt x="396141" y="590321"/>
                  </a:lnTo>
                  <a:lnTo>
                    <a:pt x="365281" y="625696"/>
                  </a:lnTo>
                  <a:lnTo>
                    <a:pt x="335479" y="662238"/>
                  </a:lnTo>
                  <a:lnTo>
                    <a:pt x="306766" y="699956"/>
                  </a:lnTo>
                  <a:lnTo>
                    <a:pt x="279170" y="738863"/>
                  </a:lnTo>
                  <a:lnTo>
                    <a:pt x="252721" y="778969"/>
                  </a:lnTo>
                  <a:lnTo>
                    <a:pt x="229871" y="816125"/>
                  </a:lnTo>
                  <a:lnTo>
                    <a:pt x="208298" y="853627"/>
                  </a:lnTo>
                  <a:lnTo>
                    <a:pt x="187975" y="891468"/>
                  </a:lnTo>
                  <a:lnTo>
                    <a:pt x="168873" y="929640"/>
                  </a:lnTo>
                  <a:lnTo>
                    <a:pt x="150964" y="968135"/>
                  </a:lnTo>
                  <a:lnTo>
                    <a:pt x="134220" y="1006947"/>
                  </a:lnTo>
                  <a:lnTo>
                    <a:pt x="118613" y="1046068"/>
                  </a:lnTo>
                  <a:lnTo>
                    <a:pt x="104115" y="1085491"/>
                  </a:lnTo>
                  <a:lnTo>
                    <a:pt x="90697" y="1125207"/>
                  </a:lnTo>
                  <a:lnTo>
                    <a:pt x="78332" y="1165210"/>
                  </a:lnTo>
                  <a:lnTo>
                    <a:pt x="66992" y="1205493"/>
                  </a:lnTo>
                  <a:lnTo>
                    <a:pt x="56648" y="1246047"/>
                  </a:lnTo>
                  <a:lnTo>
                    <a:pt x="47272" y="1286865"/>
                  </a:lnTo>
                  <a:lnTo>
                    <a:pt x="38836" y="1327941"/>
                  </a:lnTo>
                  <a:lnTo>
                    <a:pt x="31313" y="1369266"/>
                  </a:lnTo>
                  <a:lnTo>
                    <a:pt x="24673" y="1410833"/>
                  </a:lnTo>
                  <a:lnTo>
                    <a:pt x="18889" y="1452634"/>
                  </a:lnTo>
                  <a:lnTo>
                    <a:pt x="13932" y="1494663"/>
                  </a:lnTo>
                  <a:lnTo>
                    <a:pt x="9775" y="1536912"/>
                  </a:lnTo>
                  <a:lnTo>
                    <a:pt x="6390" y="1579373"/>
                  </a:lnTo>
                  <a:lnTo>
                    <a:pt x="3748" y="1622039"/>
                  </a:lnTo>
                  <a:lnTo>
                    <a:pt x="1821" y="1664903"/>
                  </a:lnTo>
                  <a:lnTo>
                    <a:pt x="581" y="1707957"/>
                  </a:lnTo>
                  <a:lnTo>
                    <a:pt x="0" y="1751194"/>
                  </a:lnTo>
                  <a:lnTo>
                    <a:pt x="49" y="1794605"/>
                  </a:lnTo>
                  <a:lnTo>
                    <a:pt x="702" y="1838185"/>
                  </a:lnTo>
                  <a:lnTo>
                    <a:pt x="1929" y="1881925"/>
                  </a:lnTo>
                  <a:lnTo>
                    <a:pt x="3506" y="1920951"/>
                  </a:lnTo>
                  <a:lnTo>
                    <a:pt x="10294520" y="1920951"/>
                  </a:lnTo>
                  <a:lnTo>
                    <a:pt x="10256437" y="1873648"/>
                  </a:lnTo>
                  <a:lnTo>
                    <a:pt x="10225514" y="1836292"/>
                  </a:lnTo>
                  <a:lnTo>
                    <a:pt x="10194169" y="1799285"/>
                  </a:lnTo>
                  <a:lnTo>
                    <a:pt x="10162406" y="1762633"/>
                  </a:lnTo>
                  <a:lnTo>
                    <a:pt x="10130232" y="1726337"/>
                  </a:lnTo>
                  <a:lnTo>
                    <a:pt x="10097651" y="1690404"/>
                  </a:lnTo>
                  <a:lnTo>
                    <a:pt x="10064668" y="1654835"/>
                  </a:lnTo>
                  <a:lnTo>
                    <a:pt x="10031289" y="1619636"/>
                  </a:lnTo>
                  <a:lnTo>
                    <a:pt x="9997518" y="1584809"/>
                  </a:lnTo>
                  <a:lnTo>
                    <a:pt x="9963361" y="1550360"/>
                  </a:lnTo>
                  <a:lnTo>
                    <a:pt x="9928823" y="1516291"/>
                  </a:lnTo>
                  <a:lnTo>
                    <a:pt x="9893909" y="1482607"/>
                  </a:lnTo>
                  <a:lnTo>
                    <a:pt x="9858624" y="1449311"/>
                  </a:lnTo>
                  <a:lnTo>
                    <a:pt x="9822973" y="1416407"/>
                  </a:lnTo>
                  <a:lnTo>
                    <a:pt x="9786962" y="1383900"/>
                  </a:lnTo>
                  <a:lnTo>
                    <a:pt x="9750595" y="1351792"/>
                  </a:lnTo>
                  <a:lnTo>
                    <a:pt x="9713878" y="1320089"/>
                  </a:lnTo>
                  <a:lnTo>
                    <a:pt x="9676816" y="1288793"/>
                  </a:lnTo>
                  <a:lnTo>
                    <a:pt x="9639413" y="1257909"/>
                  </a:lnTo>
                  <a:lnTo>
                    <a:pt x="9601676" y="1227441"/>
                  </a:lnTo>
                  <a:lnTo>
                    <a:pt x="9563608" y="1197391"/>
                  </a:lnTo>
                  <a:lnTo>
                    <a:pt x="9525216" y="1167765"/>
                  </a:lnTo>
                  <a:lnTo>
                    <a:pt x="9486505" y="1138566"/>
                  </a:lnTo>
                  <a:lnTo>
                    <a:pt x="9447479" y="1109798"/>
                  </a:lnTo>
                  <a:lnTo>
                    <a:pt x="9408144" y="1081465"/>
                  </a:lnTo>
                  <a:lnTo>
                    <a:pt x="9368504" y="1053570"/>
                  </a:lnTo>
                  <a:lnTo>
                    <a:pt x="9328566" y="1026118"/>
                  </a:lnTo>
                  <a:lnTo>
                    <a:pt x="9288333" y="999112"/>
                  </a:lnTo>
                  <a:lnTo>
                    <a:pt x="9247812" y="972557"/>
                  </a:lnTo>
                  <a:lnTo>
                    <a:pt x="9207007" y="946456"/>
                  </a:lnTo>
                  <a:lnTo>
                    <a:pt x="9165924" y="920812"/>
                  </a:lnTo>
                  <a:lnTo>
                    <a:pt x="9124567" y="895631"/>
                  </a:lnTo>
                  <a:lnTo>
                    <a:pt x="9082942" y="870915"/>
                  </a:lnTo>
                  <a:lnTo>
                    <a:pt x="9041054" y="846669"/>
                  </a:lnTo>
                  <a:lnTo>
                    <a:pt x="8998908" y="822896"/>
                  </a:lnTo>
                  <a:lnTo>
                    <a:pt x="8956509" y="799601"/>
                  </a:lnTo>
                  <a:lnTo>
                    <a:pt x="8913863" y="776787"/>
                  </a:lnTo>
                  <a:lnTo>
                    <a:pt x="8870973" y="754457"/>
                  </a:lnTo>
                  <a:lnTo>
                    <a:pt x="8827847" y="732617"/>
                  </a:lnTo>
                  <a:lnTo>
                    <a:pt x="8784488" y="711269"/>
                  </a:lnTo>
                  <a:lnTo>
                    <a:pt x="8740901" y="690419"/>
                  </a:lnTo>
                  <a:lnTo>
                    <a:pt x="8697093" y="670068"/>
                  </a:lnTo>
                  <a:lnTo>
                    <a:pt x="8653068" y="650222"/>
                  </a:lnTo>
                  <a:lnTo>
                    <a:pt x="8608831" y="630884"/>
                  </a:lnTo>
                  <a:lnTo>
                    <a:pt x="8564387" y="612058"/>
                  </a:lnTo>
                  <a:lnTo>
                    <a:pt x="8519742" y="593748"/>
                  </a:lnTo>
                  <a:lnTo>
                    <a:pt x="8474900" y="575958"/>
                  </a:lnTo>
                  <a:lnTo>
                    <a:pt x="8429867" y="558692"/>
                  </a:lnTo>
                  <a:lnTo>
                    <a:pt x="8384648" y="541953"/>
                  </a:lnTo>
                  <a:lnTo>
                    <a:pt x="8339248" y="525745"/>
                  </a:lnTo>
                  <a:lnTo>
                    <a:pt x="8293672" y="510073"/>
                  </a:lnTo>
                  <a:lnTo>
                    <a:pt x="8247925" y="494940"/>
                  </a:lnTo>
                  <a:lnTo>
                    <a:pt x="8202013" y="480350"/>
                  </a:lnTo>
                  <a:lnTo>
                    <a:pt x="8155940" y="466307"/>
                  </a:lnTo>
                  <a:lnTo>
                    <a:pt x="8109712" y="452814"/>
                  </a:lnTo>
                  <a:lnTo>
                    <a:pt x="8063333" y="439876"/>
                  </a:lnTo>
                  <a:lnTo>
                    <a:pt x="8016810" y="427497"/>
                  </a:lnTo>
                  <a:lnTo>
                    <a:pt x="7970146" y="415680"/>
                  </a:lnTo>
                  <a:lnTo>
                    <a:pt x="7923348" y="404429"/>
                  </a:lnTo>
                  <a:lnTo>
                    <a:pt x="7876420" y="393748"/>
                  </a:lnTo>
                  <a:lnTo>
                    <a:pt x="7829367" y="383640"/>
                  </a:lnTo>
                  <a:lnTo>
                    <a:pt x="7782195" y="374111"/>
                  </a:lnTo>
                  <a:lnTo>
                    <a:pt x="7734908" y="365163"/>
                  </a:lnTo>
                  <a:lnTo>
                    <a:pt x="7687513" y="356801"/>
                  </a:lnTo>
                  <a:lnTo>
                    <a:pt x="7640013" y="349028"/>
                  </a:lnTo>
                  <a:lnTo>
                    <a:pt x="7592415" y="341849"/>
                  </a:lnTo>
                  <a:lnTo>
                    <a:pt x="7544722" y="335266"/>
                  </a:lnTo>
                  <a:lnTo>
                    <a:pt x="7496941" y="329285"/>
                  </a:lnTo>
                  <a:lnTo>
                    <a:pt x="7449077" y="323908"/>
                  </a:lnTo>
                  <a:lnTo>
                    <a:pt x="7401134" y="319140"/>
                  </a:lnTo>
                  <a:lnTo>
                    <a:pt x="7353118" y="314984"/>
                  </a:lnTo>
                  <a:lnTo>
                    <a:pt x="7305033" y="311445"/>
                  </a:lnTo>
                  <a:lnTo>
                    <a:pt x="7256886" y="308526"/>
                  </a:lnTo>
                  <a:lnTo>
                    <a:pt x="7208681" y="306231"/>
                  </a:lnTo>
                  <a:lnTo>
                    <a:pt x="7160423" y="304564"/>
                  </a:lnTo>
                  <a:lnTo>
                    <a:pt x="7112118" y="303530"/>
                  </a:lnTo>
                  <a:lnTo>
                    <a:pt x="7063770" y="303130"/>
                  </a:lnTo>
                  <a:lnTo>
                    <a:pt x="7015384" y="303371"/>
                  </a:lnTo>
                  <a:lnTo>
                    <a:pt x="6965164" y="304273"/>
                  </a:lnTo>
                  <a:lnTo>
                    <a:pt x="6914976" y="305786"/>
                  </a:lnTo>
                  <a:lnTo>
                    <a:pt x="6864819" y="307876"/>
                  </a:lnTo>
                  <a:lnTo>
                    <a:pt x="6814693" y="310512"/>
                  </a:lnTo>
                  <a:lnTo>
                    <a:pt x="6764594" y="313661"/>
                  </a:lnTo>
                  <a:lnTo>
                    <a:pt x="6714522" y="317291"/>
                  </a:lnTo>
                  <a:lnTo>
                    <a:pt x="6664475" y="321370"/>
                  </a:lnTo>
                  <a:lnTo>
                    <a:pt x="6614451" y="325865"/>
                  </a:lnTo>
                  <a:lnTo>
                    <a:pt x="6564449" y="330743"/>
                  </a:lnTo>
                  <a:lnTo>
                    <a:pt x="6514468" y="335974"/>
                  </a:lnTo>
                  <a:lnTo>
                    <a:pt x="6464505" y="341524"/>
                  </a:lnTo>
                  <a:lnTo>
                    <a:pt x="6414559" y="347361"/>
                  </a:lnTo>
                  <a:lnTo>
                    <a:pt x="6364628" y="353453"/>
                  </a:lnTo>
                  <a:lnTo>
                    <a:pt x="6264808" y="366272"/>
                  </a:lnTo>
                  <a:lnTo>
                    <a:pt x="6115154" y="386603"/>
                  </a:lnTo>
                  <a:lnTo>
                    <a:pt x="5865829" y="421277"/>
                  </a:lnTo>
                  <a:lnTo>
                    <a:pt x="5766097" y="434669"/>
                  </a:lnTo>
                  <a:lnTo>
                    <a:pt x="5666345" y="447400"/>
                  </a:lnTo>
                  <a:lnTo>
                    <a:pt x="5616458" y="453437"/>
                  </a:lnTo>
                  <a:lnTo>
                    <a:pt x="5566561" y="459212"/>
                  </a:lnTo>
                  <a:lnTo>
                    <a:pt x="5516652" y="464693"/>
                  </a:lnTo>
                  <a:lnTo>
                    <a:pt x="5466731" y="469847"/>
                  </a:lnTo>
                  <a:lnTo>
                    <a:pt x="5416795" y="474642"/>
                  </a:lnTo>
                  <a:lnTo>
                    <a:pt x="5366842" y="479045"/>
                  </a:lnTo>
                  <a:lnTo>
                    <a:pt x="5316873" y="483025"/>
                  </a:lnTo>
                  <a:lnTo>
                    <a:pt x="5266884" y="486550"/>
                  </a:lnTo>
                  <a:lnTo>
                    <a:pt x="5216874" y="489585"/>
                  </a:lnTo>
                  <a:lnTo>
                    <a:pt x="5166841" y="492101"/>
                  </a:lnTo>
                  <a:lnTo>
                    <a:pt x="5116785" y="494064"/>
                  </a:lnTo>
                  <a:lnTo>
                    <a:pt x="5066703" y="495441"/>
                  </a:lnTo>
                  <a:lnTo>
                    <a:pt x="5016594" y="496201"/>
                  </a:lnTo>
                  <a:lnTo>
                    <a:pt x="4966456" y="496312"/>
                  </a:lnTo>
                  <a:lnTo>
                    <a:pt x="4916288" y="495740"/>
                  </a:lnTo>
                  <a:lnTo>
                    <a:pt x="4866088" y="494454"/>
                  </a:lnTo>
                  <a:lnTo>
                    <a:pt x="4815979" y="492439"/>
                  </a:lnTo>
                  <a:lnTo>
                    <a:pt x="4765963" y="489712"/>
                  </a:lnTo>
                  <a:lnTo>
                    <a:pt x="4716035" y="486297"/>
                  </a:lnTo>
                  <a:lnTo>
                    <a:pt x="4666193" y="482221"/>
                  </a:lnTo>
                  <a:lnTo>
                    <a:pt x="4616433" y="477509"/>
                  </a:lnTo>
                  <a:lnTo>
                    <a:pt x="4566750" y="472187"/>
                  </a:lnTo>
                  <a:lnTo>
                    <a:pt x="4517143" y="466281"/>
                  </a:lnTo>
                  <a:lnTo>
                    <a:pt x="4467606" y="459817"/>
                  </a:lnTo>
                  <a:lnTo>
                    <a:pt x="4418138" y="452820"/>
                  </a:lnTo>
                  <a:lnTo>
                    <a:pt x="4368733" y="445316"/>
                  </a:lnTo>
                  <a:lnTo>
                    <a:pt x="4319389" y="437331"/>
                  </a:lnTo>
                  <a:lnTo>
                    <a:pt x="4270101" y="428891"/>
                  </a:lnTo>
                  <a:lnTo>
                    <a:pt x="4220867" y="420022"/>
                  </a:lnTo>
                  <a:lnTo>
                    <a:pt x="4171683" y="410749"/>
                  </a:lnTo>
                  <a:lnTo>
                    <a:pt x="4122545" y="401098"/>
                  </a:lnTo>
                  <a:lnTo>
                    <a:pt x="4073450" y="391094"/>
                  </a:lnTo>
                  <a:lnTo>
                    <a:pt x="4024395" y="380765"/>
                  </a:lnTo>
                  <a:lnTo>
                    <a:pt x="3975374" y="370135"/>
                  </a:lnTo>
                  <a:lnTo>
                    <a:pt x="3926386" y="359230"/>
                  </a:lnTo>
                  <a:lnTo>
                    <a:pt x="3877426" y="348075"/>
                  </a:lnTo>
                  <a:lnTo>
                    <a:pt x="3779579" y="325123"/>
                  </a:lnTo>
                  <a:lnTo>
                    <a:pt x="3681802" y="301484"/>
                  </a:lnTo>
                  <a:lnTo>
                    <a:pt x="3290844" y="204183"/>
                  </a:lnTo>
                  <a:lnTo>
                    <a:pt x="3192999" y="180203"/>
                  </a:lnTo>
                  <a:lnTo>
                    <a:pt x="3095055" y="156773"/>
                  </a:lnTo>
                  <a:lnTo>
                    <a:pt x="3046037" y="145329"/>
                  </a:lnTo>
                  <a:lnTo>
                    <a:pt x="2996984" y="134099"/>
                  </a:lnTo>
                  <a:lnTo>
                    <a:pt x="2947892" y="123111"/>
                  </a:lnTo>
                  <a:lnTo>
                    <a:pt x="2898757" y="112389"/>
                  </a:lnTo>
                  <a:lnTo>
                    <a:pt x="2849576" y="101959"/>
                  </a:lnTo>
                  <a:lnTo>
                    <a:pt x="2800346" y="91847"/>
                  </a:lnTo>
                  <a:lnTo>
                    <a:pt x="2751063" y="82079"/>
                  </a:lnTo>
                  <a:lnTo>
                    <a:pt x="2701722" y="72680"/>
                  </a:lnTo>
                  <a:lnTo>
                    <a:pt x="2652322" y="63677"/>
                  </a:lnTo>
                  <a:lnTo>
                    <a:pt x="2602858" y="55095"/>
                  </a:lnTo>
                  <a:lnTo>
                    <a:pt x="2553326" y="46960"/>
                  </a:lnTo>
                  <a:lnTo>
                    <a:pt x="2503724" y="39297"/>
                  </a:lnTo>
                  <a:lnTo>
                    <a:pt x="2454047" y="32133"/>
                  </a:lnTo>
                  <a:lnTo>
                    <a:pt x="2406122" y="25830"/>
                  </a:lnTo>
                  <a:lnTo>
                    <a:pt x="2357909" y="20185"/>
                  </a:lnTo>
                  <a:lnTo>
                    <a:pt x="2309439" y="15208"/>
                  </a:lnTo>
                  <a:lnTo>
                    <a:pt x="2260739" y="10910"/>
                  </a:lnTo>
                  <a:lnTo>
                    <a:pt x="2211839" y="7303"/>
                  </a:lnTo>
                  <a:lnTo>
                    <a:pt x="2162769" y="4397"/>
                  </a:lnTo>
                  <a:lnTo>
                    <a:pt x="2113557" y="2204"/>
                  </a:lnTo>
                  <a:lnTo>
                    <a:pt x="2064233" y="735"/>
                  </a:lnTo>
                  <a:lnTo>
                    <a:pt x="2014827" y="0"/>
                  </a:lnTo>
                  <a:close/>
                </a:path>
              </a:pathLst>
            </a:custGeom>
            <a:solidFill>
              <a:srgbClr val="9BD4F0">
                <a:alpha val="9999"/>
              </a:srgbClr>
            </a:solidFill>
          </p:spPr>
          <p:txBody>
            <a:bodyPr wrap="square" lIns="0" tIns="0" rIns="0" bIns="0" rtlCol="0"/>
            <a:lstStyle/>
            <a:p>
              <a:endParaRPr/>
            </a:p>
          </p:txBody>
        </p:sp>
      </p:gr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2555"/>
              </a:lnSpc>
            </a:pPr>
            <a:r>
              <a:rPr spc="-50" dirty="0"/>
              <a:t>3</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642846" y="7257256"/>
            <a:ext cx="17197070" cy="4051300"/>
            <a:chOff x="1642846" y="7257256"/>
            <a:chExt cx="17197070" cy="4051300"/>
          </a:xfrm>
        </p:grpSpPr>
        <p:sp>
          <p:nvSpPr>
            <p:cNvPr id="3" name="object 3"/>
            <p:cNvSpPr/>
            <p:nvPr/>
          </p:nvSpPr>
          <p:spPr>
            <a:xfrm>
              <a:off x="8962801" y="8451391"/>
              <a:ext cx="9877425" cy="2857500"/>
            </a:xfrm>
            <a:custGeom>
              <a:avLst/>
              <a:gdLst/>
              <a:ahLst/>
              <a:cxnLst/>
              <a:rect l="l" t="t" r="r" b="b"/>
              <a:pathLst>
                <a:path w="9877425" h="2857500">
                  <a:moveTo>
                    <a:pt x="6262262" y="0"/>
                  </a:moveTo>
                  <a:lnTo>
                    <a:pt x="6162119" y="816"/>
                  </a:lnTo>
                  <a:lnTo>
                    <a:pt x="6062034" y="3508"/>
                  </a:lnTo>
                  <a:lnTo>
                    <a:pt x="5962015" y="8030"/>
                  </a:lnTo>
                  <a:lnTo>
                    <a:pt x="5862077" y="14334"/>
                  </a:lnTo>
                  <a:lnTo>
                    <a:pt x="5762229" y="22374"/>
                  </a:lnTo>
                  <a:lnTo>
                    <a:pt x="5662485" y="32102"/>
                  </a:lnTo>
                  <a:lnTo>
                    <a:pt x="5562854" y="43471"/>
                  </a:lnTo>
                  <a:lnTo>
                    <a:pt x="5463349" y="56434"/>
                  </a:lnTo>
                  <a:lnTo>
                    <a:pt x="5363982" y="70945"/>
                  </a:lnTo>
                  <a:lnTo>
                    <a:pt x="5264765" y="86956"/>
                  </a:lnTo>
                  <a:lnTo>
                    <a:pt x="5165708" y="104421"/>
                  </a:lnTo>
                  <a:lnTo>
                    <a:pt x="5066823" y="123292"/>
                  </a:lnTo>
                  <a:lnTo>
                    <a:pt x="4968123" y="143522"/>
                  </a:lnTo>
                  <a:lnTo>
                    <a:pt x="4869618" y="165065"/>
                  </a:lnTo>
                  <a:lnTo>
                    <a:pt x="4722253" y="199737"/>
                  </a:lnTo>
                  <a:lnTo>
                    <a:pt x="4575394" y="237097"/>
                  </a:lnTo>
                  <a:lnTo>
                    <a:pt x="4429079" y="276987"/>
                  </a:lnTo>
                  <a:lnTo>
                    <a:pt x="4283349" y="319248"/>
                  </a:lnTo>
                  <a:lnTo>
                    <a:pt x="4138242" y="363721"/>
                  </a:lnTo>
                  <a:lnTo>
                    <a:pt x="3993798" y="410248"/>
                  </a:lnTo>
                  <a:lnTo>
                    <a:pt x="3850056" y="458671"/>
                  </a:lnTo>
                  <a:lnTo>
                    <a:pt x="3659559" y="525909"/>
                  </a:lnTo>
                  <a:lnTo>
                    <a:pt x="2830182" y="834593"/>
                  </a:lnTo>
                  <a:lnTo>
                    <a:pt x="2498789" y="962939"/>
                  </a:lnTo>
                  <a:lnTo>
                    <a:pt x="2308342" y="1040653"/>
                  </a:lnTo>
                  <a:lnTo>
                    <a:pt x="2165602" y="1101476"/>
                  </a:lnTo>
                  <a:lnTo>
                    <a:pt x="2023319" y="1164750"/>
                  </a:lnTo>
                  <a:lnTo>
                    <a:pt x="1928884" y="1208417"/>
                  </a:lnTo>
                  <a:lnTo>
                    <a:pt x="1834901" y="1253358"/>
                  </a:lnTo>
                  <a:lnTo>
                    <a:pt x="1741470" y="1299645"/>
                  </a:lnTo>
                  <a:lnTo>
                    <a:pt x="1648691" y="1347352"/>
                  </a:lnTo>
                  <a:lnTo>
                    <a:pt x="1602577" y="1371762"/>
                  </a:lnTo>
                  <a:lnTo>
                    <a:pt x="1556663" y="1396554"/>
                  </a:lnTo>
                  <a:lnTo>
                    <a:pt x="1510963" y="1421738"/>
                  </a:lnTo>
                  <a:lnTo>
                    <a:pt x="1465487" y="1447323"/>
                  </a:lnTo>
                  <a:lnTo>
                    <a:pt x="1420250" y="1473318"/>
                  </a:lnTo>
                  <a:lnTo>
                    <a:pt x="1375263" y="1499733"/>
                  </a:lnTo>
                  <a:lnTo>
                    <a:pt x="1330539" y="1526576"/>
                  </a:lnTo>
                  <a:lnTo>
                    <a:pt x="1286089" y="1553858"/>
                  </a:lnTo>
                  <a:lnTo>
                    <a:pt x="1241928" y="1581586"/>
                  </a:lnTo>
                  <a:lnTo>
                    <a:pt x="1198067" y="1609770"/>
                  </a:lnTo>
                  <a:lnTo>
                    <a:pt x="1154518" y="1638421"/>
                  </a:lnTo>
                  <a:lnTo>
                    <a:pt x="1111295" y="1667545"/>
                  </a:lnTo>
                  <a:lnTo>
                    <a:pt x="1068409" y="1697154"/>
                  </a:lnTo>
                  <a:lnTo>
                    <a:pt x="1028548" y="1725342"/>
                  </a:lnTo>
                  <a:lnTo>
                    <a:pt x="989004" y="1753970"/>
                  </a:lnTo>
                  <a:lnTo>
                    <a:pt x="949788" y="1783046"/>
                  </a:lnTo>
                  <a:lnTo>
                    <a:pt x="910909" y="1812576"/>
                  </a:lnTo>
                  <a:lnTo>
                    <a:pt x="872379" y="1842570"/>
                  </a:lnTo>
                  <a:lnTo>
                    <a:pt x="834208" y="1873034"/>
                  </a:lnTo>
                  <a:lnTo>
                    <a:pt x="796406" y="1903975"/>
                  </a:lnTo>
                  <a:lnTo>
                    <a:pt x="758982" y="1935403"/>
                  </a:lnTo>
                  <a:lnTo>
                    <a:pt x="721948" y="1967323"/>
                  </a:lnTo>
                  <a:lnTo>
                    <a:pt x="685313" y="1999744"/>
                  </a:lnTo>
                  <a:lnTo>
                    <a:pt x="649088" y="2032673"/>
                  </a:lnTo>
                  <a:lnTo>
                    <a:pt x="613282" y="2066118"/>
                  </a:lnTo>
                  <a:lnTo>
                    <a:pt x="577907" y="2100087"/>
                  </a:lnTo>
                  <a:lnTo>
                    <a:pt x="542973" y="2134587"/>
                  </a:lnTo>
                  <a:lnTo>
                    <a:pt x="508489" y="2169625"/>
                  </a:lnTo>
                  <a:lnTo>
                    <a:pt x="474466" y="2205210"/>
                  </a:lnTo>
                  <a:lnTo>
                    <a:pt x="440914" y="2241348"/>
                  </a:lnTo>
                  <a:lnTo>
                    <a:pt x="407843" y="2278048"/>
                  </a:lnTo>
                  <a:lnTo>
                    <a:pt x="375264" y="2315317"/>
                  </a:lnTo>
                  <a:lnTo>
                    <a:pt x="343187" y="2353163"/>
                  </a:lnTo>
                  <a:lnTo>
                    <a:pt x="311622" y="2391593"/>
                  </a:lnTo>
                  <a:lnTo>
                    <a:pt x="280579" y="2430614"/>
                  </a:lnTo>
                  <a:lnTo>
                    <a:pt x="250069" y="2470235"/>
                  </a:lnTo>
                  <a:lnTo>
                    <a:pt x="220101" y="2510464"/>
                  </a:lnTo>
                  <a:lnTo>
                    <a:pt x="190687" y="2551306"/>
                  </a:lnTo>
                  <a:lnTo>
                    <a:pt x="161836" y="2592771"/>
                  </a:lnTo>
                  <a:lnTo>
                    <a:pt x="133558" y="2634866"/>
                  </a:lnTo>
                  <a:lnTo>
                    <a:pt x="105864" y="2677598"/>
                  </a:lnTo>
                  <a:lnTo>
                    <a:pt x="78764" y="2720975"/>
                  </a:lnTo>
                  <a:lnTo>
                    <a:pt x="52268" y="2765005"/>
                  </a:lnTo>
                  <a:lnTo>
                    <a:pt x="26386" y="2809695"/>
                  </a:lnTo>
                  <a:lnTo>
                    <a:pt x="1129" y="2855053"/>
                  </a:lnTo>
                  <a:lnTo>
                    <a:pt x="0" y="2857164"/>
                  </a:lnTo>
                  <a:lnTo>
                    <a:pt x="9877055" y="2857164"/>
                  </a:lnTo>
                  <a:lnTo>
                    <a:pt x="9871739" y="2803053"/>
                  </a:lnTo>
                  <a:lnTo>
                    <a:pt x="9866223" y="2754997"/>
                  </a:lnTo>
                  <a:lnTo>
                    <a:pt x="9859997" y="2707063"/>
                  </a:lnTo>
                  <a:lnTo>
                    <a:pt x="9853057" y="2659260"/>
                  </a:lnTo>
                  <a:lnTo>
                    <a:pt x="9845398" y="2611597"/>
                  </a:lnTo>
                  <a:lnTo>
                    <a:pt x="9837018" y="2564083"/>
                  </a:lnTo>
                  <a:lnTo>
                    <a:pt x="9827910" y="2516729"/>
                  </a:lnTo>
                  <a:lnTo>
                    <a:pt x="9818072" y="2469543"/>
                  </a:lnTo>
                  <a:lnTo>
                    <a:pt x="9807498" y="2422534"/>
                  </a:lnTo>
                  <a:lnTo>
                    <a:pt x="9796185" y="2375713"/>
                  </a:lnTo>
                  <a:lnTo>
                    <a:pt x="9784129" y="2329088"/>
                  </a:lnTo>
                  <a:lnTo>
                    <a:pt x="9771325" y="2282669"/>
                  </a:lnTo>
                  <a:lnTo>
                    <a:pt x="9757768" y="2236465"/>
                  </a:lnTo>
                  <a:lnTo>
                    <a:pt x="9743456" y="2190486"/>
                  </a:lnTo>
                  <a:lnTo>
                    <a:pt x="9728383" y="2144740"/>
                  </a:lnTo>
                  <a:lnTo>
                    <a:pt x="9712545" y="2099238"/>
                  </a:lnTo>
                  <a:lnTo>
                    <a:pt x="9695939" y="2053988"/>
                  </a:lnTo>
                  <a:lnTo>
                    <a:pt x="9678559" y="2009000"/>
                  </a:lnTo>
                  <a:lnTo>
                    <a:pt x="9660402" y="1964284"/>
                  </a:lnTo>
                  <a:lnTo>
                    <a:pt x="9641464" y="1919848"/>
                  </a:lnTo>
                  <a:lnTo>
                    <a:pt x="9621739" y="1875701"/>
                  </a:lnTo>
                  <a:lnTo>
                    <a:pt x="9601225" y="1831855"/>
                  </a:lnTo>
                  <a:lnTo>
                    <a:pt x="9579916" y="1788317"/>
                  </a:lnTo>
                  <a:lnTo>
                    <a:pt x="9557809" y="1745097"/>
                  </a:lnTo>
                  <a:lnTo>
                    <a:pt x="9534900" y="1702204"/>
                  </a:lnTo>
                  <a:lnTo>
                    <a:pt x="9511183" y="1659649"/>
                  </a:lnTo>
                  <a:lnTo>
                    <a:pt x="9486656" y="1617439"/>
                  </a:lnTo>
                  <a:lnTo>
                    <a:pt x="9461379" y="1575684"/>
                  </a:lnTo>
                  <a:lnTo>
                    <a:pt x="9435411" y="1534463"/>
                  </a:lnTo>
                  <a:lnTo>
                    <a:pt x="9408763" y="1493774"/>
                  </a:lnTo>
                  <a:lnTo>
                    <a:pt x="9381444" y="1453620"/>
                  </a:lnTo>
                  <a:lnTo>
                    <a:pt x="9353466" y="1414001"/>
                  </a:lnTo>
                  <a:lnTo>
                    <a:pt x="9324838" y="1374917"/>
                  </a:lnTo>
                  <a:lnTo>
                    <a:pt x="9295571" y="1336369"/>
                  </a:lnTo>
                  <a:lnTo>
                    <a:pt x="9265675" y="1298357"/>
                  </a:lnTo>
                  <a:lnTo>
                    <a:pt x="9235160" y="1260882"/>
                  </a:lnTo>
                  <a:lnTo>
                    <a:pt x="9204038" y="1223944"/>
                  </a:lnTo>
                  <a:lnTo>
                    <a:pt x="9172318" y="1187545"/>
                  </a:lnTo>
                  <a:lnTo>
                    <a:pt x="9140010" y="1151684"/>
                  </a:lnTo>
                  <a:lnTo>
                    <a:pt x="9107126" y="1116363"/>
                  </a:lnTo>
                  <a:lnTo>
                    <a:pt x="9073675" y="1081581"/>
                  </a:lnTo>
                  <a:lnTo>
                    <a:pt x="9039668" y="1047340"/>
                  </a:lnTo>
                  <a:lnTo>
                    <a:pt x="9005115" y="1013639"/>
                  </a:lnTo>
                  <a:lnTo>
                    <a:pt x="8970026" y="980481"/>
                  </a:lnTo>
                  <a:lnTo>
                    <a:pt x="8934413" y="947864"/>
                  </a:lnTo>
                  <a:lnTo>
                    <a:pt x="8898284" y="915790"/>
                  </a:lnTo>
                  <a:lnTo>
                    <a:pt x="8861651" y="884259"/>
                  </a:lnTo>
                  <a:lnTo>
                    <a:pt x="8824525" y="853272"/>
                  </a:lnTo>
                  <a:lnTo>
                    <a:pt x="8786914" y="822829"/>
                  </a:lnTo>
                  <a:lnTo>
                    <a:pt x="8748830" y="792932"/>
                  </a:lnTo>
                  <a:lnTo>
                    <a:pt x="8710283" y="763579"/>
                  </a:lnTo>
                  <a:lnTo>
                    <a:pt x="8671284" y="734773"/>
                  </a:lnTo>
                  <a:lnTo>
                    <a:pt x="8631843" y="706514"/>
                  </a:lnTo>
                  <a:lnTo>
                    <a:pt x="8591969" y="678802"/>
                  </a:lnTo>
                  <a:lnTo>
                    <a:pt x="8551675" y="651637"/>
                  </a:lnTo>
                  <a:lnTo>
                    <a:pt x="8510969" y="625021"/>
                  </a:lnTo>
                  <a:lnTo>
                    <a:pt x="8469862" y="598954"/>
                  </a:lnTo>
                  <a:lnTo>
                    <a:pt x="8428365" y="573436"/>
                  </a:lnTo>
                  <a:lnTo>
                    <a:pt x="8386488" y="548469"/>
                  </a:lnTo>
                  <a:lnTo>
                    <a:pt x="8344241" y="524052"/>
                  </a:lnTo>
                  <a:lnTo>
                    <a:pt x="8301636" y="500186"/>
                  </a:lnTo>
                  <a:lnTo>
                    <a:pt x="8258681" y="476872"/>
                  </a:lnTo>
                  <a:lnTo>
                    <a:pt x="8215387" y="454111"/>
                  </a:lnTo>
                  <a:lnTo>
                    <a:pt x="8171766" y="431902"/>
                  </a:lnTo>
                  <a:lnTo>
                    <a:pt x="8127827" y="410247"/>
                  </a:lnTo>
                  <a:lnTo>
                    <a:pt x="8083580" y="389146"/>
                  </a:lnTo>
                  <a:lnTo>
                    <a:pt x="8039036" y="368600"/>
                  </a:lnTo>
                  <a:lnTo>
                    <a:pt x="7994206" y="348609"/>
                  </a:lnTo>
                  <a:lnTo>
                    <a:pt x="7949099" y="329173"/>
                  </a:lnTo>
                  <a:lnTo>
                    <a:pt x="7903726" y="310294"/>
                  </a:lnTo>
                  <a:lnTo>
                    <a:pt x="7858097" y="291972"/>
                  </a:lnTo>
                  <a:lnTo>
                    <a:pt x="7812224" y="274208"/>
                  </a:lnTo>
                  <a:lnTo>
                    <a:pt x="7766115" y="257001"/>
                  </a:lnTo>
                  <a:lnTo>
                    <a:pt x="7719782" y="240354"/>
                  </a:lnTo>
                  <a:lnTo>
                    <a:pt x="7673235" y="224265"/>
                  </a:lnTo>
                  <a:lnTo>
                    <a:pt x="7626484" y="208736"/>
                  </a:lnTo>
                  <a:lnTo>
                    <a:pt x="7579539" y="193768"/>
                  </a:lnTo>
                  <a:lnTo>
                    <a:pt x="7532412" y="179360"/>
                  </a:lnTo>
                  <a:lnTo>
                    <a:pt x="7485112" y="165514"/>
                  </a:lnTo>
                  <a:lnTo>
                    <a:pt x="7437650" y="152230"/>
                  </a:lnTo>
                  <a:lnTo>
                    <a:pt x="7390035" y="139509"/>
                  </a:lnTo>
                  <a:lnTo>
                    <a:pt x="7342279" y="127351"/>
                  </a:lnTo>
                  <a:lnTo>
                    <a:pt x="7294392" y="115756"/>
                  </a:lnTo>
                  <a:lnTo>
                    <a:pt x="7246384" y="104726"/>
                  </a:lnTo>
                  <a:lnTo>
                    <a:pt x="7198266" y="94261"/>
                  </a:lnTo>
                  <a:lnTo>
                    <a:pt x="7150047" y="84362"/>
                  </a:lnTo>
                  <a:lnTo>
                    <a:pt x="7101739" y="75028"/>
                  </a:lnTo>
                  <a:lnTo>
                    <a:pt x="7053351" y="66261"/>
                  </a:lnTo>
                  <a:lnTo>
                    <a:pt x="7004894" y="58062"/>
                  </a:lnTo>
                  <a:lnTo>
                    <a:pt x="6956379" y="50430"/>
                  </a:lnTo>
                  <a:lnTo>
                    <a:pt x="6907815" y="43366"/>
                  </a:lnTo>
                  <a:lnTo>
                    <a:pt x="6859213" y="36871"/>
                  </a:lnTo>
                  <a:lnTo>
                    <a:pt x="6810584" y="30946"/>
                  </a:lnTo>
                  <a:lnTo>
                    <a:pt x="6761938" y="25591"/>
                  </a:lnTo>
                  <a:lnTo>
                    <a:pt x="6713285" y="20807"/>
                  </a:lnTo>
                  <a:lnTo>
                    <a:pt x="6663159" y="16438"/>
                  </a:lnTo>
                  <a:lnTo>
                    <a:pt x="6613034" y="12598"/>
                  </a:lnTo>
                  <a:lnTo>
                    <a:pt x="6562909" y="9279"/>
                  </a:lnTo>
                  <a:lnTo>
                    <a:pt x="6512786" y="6477"/>
                  </a:lnTo>
                  <a:lnTo>
                    <a:pt x="6462668" y="4184"/>
                  </a:lnTo>
                  <a:lnTo>
                    <a:pt x="6362448" y="1107"/>
                  </a:lnTo>
                  <a:lnTo>
                    <a:pt x="6262262" y="0"/>
                  </a:lnTo>
                  <a:close/>
                </a:path>
              </a:pathLst>
            </a:custGeom>
            <a:solidFill>
              <a:srgbClr val="B0D10E">
                <a:alpha val="9999"/>
              </a:srgbClr>
            </a:solidFill>
          </p:spPr>
          <p:txBody>
            <a:bodyPr wrap="square" lIns="0" tIns="0" rIns="0" bIns="0" rtlCol="0"/>
            <a:lstStyle/>
            <a:p>
              <a:endParaRPr/>
            </a:p>
          </p:txBody>
        </p:sp>
        <p:sp>
          <p:nvSpPr>
            <p:cNvPr id="4" name="object 4"/>
            <p:cNvSpPr/>
            <p:nvPr/>
          </p:nvSpPr>
          <p:spPr>
            <a:xfrm>
              <a:off x="1642846" y="7257256"/>
              <a:ext cx="10655935" cy="4051300"/>
            </a:xfrm>
            <a:custGeom>
              <a:avLst/>
              <a:gdLst/>
              <a:ahLst/>
              <a:cxnLst/>
              <a:rect l="l" t="t" r="r" b="b"/>
              <a:pathLst>
                <a:path w="10655935" h="4051300">
                  <a:moveTo>
                    <a:pt x="3674303" y="25400"/>
                  </a:moveTo>
                  <a:lnTo>
                    <a:pt x="3013496" y="25400"/>
                  </a:lnTo>
                  <a:lnTo>
                    <a:pt x="2745058" y="101600"/>
                  </a:lnTo>
                  <a:lnTo>
                    <a:pt x="2701730" y="127000"/>
                  </a:lnTo>
                  <a:lnTo>
                    <a:pt x="2658865" y="139700"/>
                  </a:lnTo>
                  <a:lnTo>
                    <a:pt x="2616486" y="165100"/>
                  </a:lnTo>
                  <a:lnTo>
                    <a:pt x="2574615" y="177800"/>
                  </a:lnTo>
                  <a:lnTo>
                    <a:pt x="2533275" y="203200"/>
                  </a:lnTo>
                  <a:lnTo>
                    <a:pt x="2452277" y="254000"/>
                  </a:lnTo>
                  <a:lnTo>
                    <a:pt x="2416539" y="279400"/>
                  </a:lnTo>
                  <a:lnTo>
                    <a:pt x="2381837" y="304800"/>
                  </a:lnTo>
                  <a:lnTo>
                    <a:pt x="2348146" y="330200"/>
                  </a:lnTo>
                  <a:lnTo>
                    <a:pt x="2315444" y="355600"/>
                  </a:lnTo>
                  <a:lnTo>
                    <a:pt x="2283709" y="393700"/>
                  </a:lnTo>
                  <a:lnTo>
                    <a:pt x="2252916" y="419100"/>
                  </a:lnTo>
                  <a:lnTo>
                    <a:pt x="2223045" y="444500"/>
                  </a:lnTo>
                  <a:lnTo>
                    <a:pt x="2194070" y="482600"/>
                  </a:lnTo>
                  <a:lnTo>
                    <a:pt x="2165971" y="508000"/>
                  </a:lnTo>
                  <a:lnTo>
                    <a:pt x="2138724" y="546100"/>
                  </a:lnTo>
                  <a:lnTo>
                    <a:pt x="2112305" y="571500"/>
                  </a:lnTo>
                  <a:lnTo>
                    <a:pt x="2086693" y="609600"/>
                  </a:lnTo>
                  <a:lnTo>
                    <a:pt x="2061864" y="635000"/>
                  </a:lnTo>
                  <a:lnTo>
                    <a:pt x="2037796" y="673100"/>
                  </a:lnTo>
                  <a:lnTo>
                    <a:pt x="2014465" y="711200"/>
                  </a:lnTo>
                  <a:lnTo>
                    <a:pt x="1991849" y="749300"/>
                  </a:lnTo>
                  <a:lnTo>
                    <a:pt x="1969925" y="774700"/>
                  </a:lnTo>
                  <a:lnTo>
                    <a:pt x="1948671" y="812800"/>
                  </a:lnTo>
                  <a:lnTo>
                    <a:pt x="1928062" y="850900"/>
                  </a:lnTo>
                  <a:lnTo>
                    <a:pt x="1908077" y="889000"/>
                  </a:lnTo>
                  <a:lnTo>
                    <a:pt x="1888692" y="927100"/>
                  </a:lnTo>
                  <a:lnTo>
                    <a:pt x="1869886" y="965200"/>
                  </a:lnTo>
                  <a:lnTo>
                    <a:pt x="1851634" y="1003300"/>
                  </a:lnTo>
                  <a:lnTo>
                    <a:pt x="1833914" y="1041400"/>
                  </a:lnTo>
                  <a:lnTo>
                    <a:pt x="1816703" y="1092200"/>
                  </a:lnTo>
                  <a:lnTo>
                    <a:pt x="1799979" y="1130300"/>
                  </a:lnTo>
                  <a:lnTo>
                    <a:pt x="1783718" y="1168400"/>
                  </a:lnTo>
                  <a:lnTo>
                    <a:pt x="1767897" y="1206500"/>
                  </a:lnTo>
                  <a:lnTo>
                    <a:pt x="1752495" y="1244600"/>
                  </a:lnTo>
                  <a:lnTo>
                    <a:pt x="1737487" y="1295400"/>
                  </a:lnTo>
                  <a:lnTo>
                    <a:pt x="1722852" y="1333500"/>
                  </a:lnTo>
                  <a:lnTo>
                    <a:pt x="1708565" y="1371600"/>
                  </a:lnTo>
                  <a:lnTo>
                    <a:pt x="1694605" y="1422400"/>
                  </a:lnTo>
                  <a:lnTo>
                    <a:pt x="1680949" y="1460500"/>
                  </a:lnTo>
                  <a:lnTo>
                    <a:pt x="1667573" y="1498600"/>
                  </a:lnTo>
                  <a:lnTo>
                    <a:pt x="1654455" y="1549400"/>
                  </a:lnTo>
                  <a:lnTo>
                    <a:pt x="1641572" y="1587500"/>
                  </a:lnTo>
                  <a:lnTo>
                    <a:pt x="1628902" y="1638300"/>
                  </a:lnTo>
                  <a:lnTo>
                    <a:pt x="1616420" y="1676400"/>
                  </a:lnTo>
                  <a:lnTo>
                    <a:pt x="1604105" y="1727200"/>
                  </a:lnTo>
                  <a:lnTo>
                    <a:pt x="1591933" y="1765300"/>
                  </a:lnTo>
                  <a:lnTo>
                    <a:pt x="1579882" y="1816100"/>
                  </a:lnTo>
                  <a:lnTo>
                    <a:pt x="1567930" y="1854200"/>
                  </a:lnTo>
                  <a:lnTo>
                    <a:pt x="1556052" y="1905000"/>
                  </a:lnTo>
                  <a:lnTo>
                    <a:pt x="1544226" y="1943100"/>
                  </a:lnTo>
                  <a:lnTo>
                    <a:pt x="1508833" y="2070100"/>
                  </a:lnTo>
                  <a:lnTo>
                    <a:pt x="1496988" y="2120900"/>
                  </a:lnTo>
                  <a:lnTo>
                    <a:pt x="1485080" y="2159000"/>
                  </a:lnTo>
                  <a:lnTo>
                    <a:pt x="1473088" y="2209800"/>
                  </a:lnTo>
                  <a:lnTo>
                    <a:pt x="1460987" y="2247900"/>
                  </a:lnTo>
                  <a:lnTo>
                    <a:pt x="1448756" y="2298700"/>
                  </a:lnTo>
                  <a:lnTo>
                    <a:pt x="1436372" y="2336800"/>
                  </a:lnTo>
                  <a:lnTo>
                    <a:pt x="1423811" y="2387600"/>
                  </a:lnTo>
                  <a:lnTo>
                    <a:pt x="1411052" y="2425700"/>
                  </a:lnTo>
                  <a:lnTo>
                    <a:pt x="1398070" y="2476500"/>
                  </a:lnTo>
                  <a:lnTo>
                    <a:pt x="1384843" y="2514600"/>
                  </a:lnTo>
                  <a:lnTo>
                    <a:pt x="1371349" y="2552700"/>
                  </a:lnTo>
                  <a:lnTo>
                    <a:pt x="1357564" y="2603500"/>
                  </a:lnTo>
                  <a:lnTo>
                    <a:pt x="1343465" y="2641600"/>
                  </a:lnTo>
                  <a:lnTo>
                    <a:pt x="1329031" y="2692400"/>
                  </a:lnTo>
                  <a:lnTo>
                    <a:pt x="1314237" y="2730500"/>
                  </a:lnTo>
                  <a:lnTo>
                    <a:pt x="1299061" y="2768600"/>
                  </a:lnTo>
                  <a:lnTo>
                    <a:pt x="1283480" y="2806700"/>
                  </a:lnTo>
                  <a:lnTo>
                    <a:pt x="1267472" y="2857500"/>
                  </a:lnTo>
                  <a:lnTo>
                    <a:pt x="1251013" y="2895600"/>
                  </a:lnTo>
                  <a:lnTo>
                    <a:pt x="1234081" y="2933700"/>
                  </a:lnTo>
                  <a:lnTo>
                    <a:pt x="1216653" y="2971800"/>
                  </a:lnTo>
                  <a:lnTo>
                    <a:pt x="1198706" y="3009900"/>
                  </a:lnTo>
                  <a:lnTo>
                    <a:pt x="1180216" y="3048000"/>
                  </a:lnTo>
                  <a:lnTo>
                    <a:pt x="1161162" y="3098800"/>
                  </a:lnTo>
                  <a:lnTo>
                    <a:pt x="1141521" y="3136900"/>
                  </a:lnTo>
                  <a:lnTo>
                    <a:pt x="1121269" y="3175000"/>
                  </a:lnTo>
                  <a:lnTo>
                    <a:pt x="1100383" y="3213100"/>
                  </a:lnTo>
                  <a:lnTo>
                    <a:pt x="1078842" y="3238500"/>
                  </a:lnTo>
                  <a:lnTo>
                    <a:pt x="1056621" y="3276600"/>
                  </a:lnTo>
                  <a:lnTo>
                    <a:pt x="1033699" y="3314700"/>
                  </a:lnTo>
                  <a:lnTo>
                    <a:pt x="1010051" y="3352800"/>
                  </a:lnTo>
                  <a:lnTo>
                    <a:pt x="985657" y="3390900"/>
                  </a:lnTo>
                  <a:lnTo>
                    <a:pt x="960492" y="3416300"/>
                  </a:lnTo>
                  <a:lnTo>
                    <a:pt x="934533" y="3454400"/>
                  </a:lnTo>
                  <a:lnTo>
                    <a:pt x="907759" y="3492500"/>
                  </a:lnTo>
                  <a:lnTo>
                    <a:pt x="880145" y="3517900"/>
                  </a:lnTo>
                  <a:lnTo>
                    <a:pt x="851670" y="3556000"/>
                  </a:lnTo>
                  <a:lnTo>
                    <a:pt x="822310" y="3581400"/>
                  </a:lnTo>
                  <a:lnTo>
                    <a:pt x="792043" y="3606800"/>
                  </a:lnTo>
                  <a:lnTo>
                    <a:pt x="760845" y="3644900"/>
                  </a:lnTo>
                  <a:lnTo>
                    <a:pt x="728694" y="3670300"/>
                  </a:lnTo>
                  <a:lnTo>
                    <a:pt x="695567" y="3695700"/>
                  </a:lnTo>
                  <a:lnTo>
                    <a:pt x="661441" y="3721100"/>
                  </a:lnTo>
                  <a:lnTo>
                    <a:pt x="621360" y="3759200"/>
                  </a:lnTo>
                  <a:lnTo>
                    <a:pt x="580495" y="3784600"/>
                  </a:lnTo>
                  <a:lnTo>
                    <a:pt x="538884" y="3810000"/>
                  </a:lnTo>
                  <a:lnTo>
                    <a:pt x="453585" y="3860800"/>
                  </a:lnTo>
                  <a:lnTo>
                    <a:pt x="365779" y="3911600"/>
                  </a:lnTo>
                  <a:lnTo>
                    <a:pt x="321035" y="3924300"/>
                  </a:lnTo>
                  <a:lnTo>
                    <a:pt x="230061" y="3975100"/>
                  </a:lnTo>
                  <a:lnTo>
                    <a:pt x="183910" y="3987800"/>
                  </a:lnTo>
                  <a:lnTo>
                    <a:pt x="137370" y="4013200"/>
                  </a:lnTo>
                  <a:lnTo>
                    <a:pt x="43277" y="4038600"/>
                  </a:lnTo>
                  <a:lnTo>
                    <a:pt x="0" y="4051300"/>
                  </a:lnTo>
                  <a:lnTo>
                    <a:pt x="10655850" y="4051300"/>
                  </a:lnTo>
                  <a:lnTo>
                    <a:pt x="10629223" y="4013200"/>
                  </a:lnTo>
                  <a:lnTo>
                    <a:pt x="10602156" y="3975100"/>
                  </a:lnTo>
                  <a:lnTo>
                    <a:pt x="10574651" y="3924300"/>
                  </a:lnTo>
                  <a:lnTo>
                    <a:pt x="10546712" y="3886200"/>
                  </a:lnTo>
                  <a:lnTo>
                    <a:pt x="10518342" y="3848100"/>
                  </a:lnTo>
                  <a:lnTo>
                    <a:pt x="10489543" y="3810000"/>
                  </a:lnTo>
                  <a:lnTo>
                    <a:pt x="10460320" y="3771900"/>
                  </a:lnTo>
                  <a:lnTo>
                    <a:pt x="10430674" y="3733800"/>
                  </a:lnTo>
                  <a:lnTo>
                    <a:pt x="10400610" y="3695700"/>
                  </a:lnTo>
                  <a:lnTo>
                    <a:pt x="10370131" y="3657600"/>
                  </a:lnTo>
                  <a:lnTo>
                    <a:pt x="10339240" y="3619500"/>
                  </a:lnTo>
                  <a:lnTo>
                    <a:pt x="10307939" y="3581400"/>
                  </a:lnTo>
                  <a:lnTo>
                    <a:pt x="10276233" y="3543300"/>
                  </a:lnTo>
                  <a:lnTo>
                    <a:pt x="10244124" y="3517900"/>
                  </a:lnTo>
                  <a:lnTo>
                    <a:pt x="10211615" y="3479800"/>
                  </a:lnTo>
                  <a:lnTo>
                    <a:pt x="10178710" y="3441700"/>
                  </a:lnTo>
                  <a:lnTo>
                    <a:pt x="10145412" y="3403600"/>
                  </a:lnTo>
                  <a:lnTo>
                    <a:pt x="10111723" y="3378200"/>
                  </a:lnTo>
                  <a:lnTo>
                    <a:pt x="10077648" y="3340100"/>
                  </a:lnTo>
                  <a:lnTo>
                    <a:pt x="10043190" y="3302000"/>
                  </a:lnTo>
                  <a:lnTo>
                    <a:pt x="10008350" y="3276600"/>
                  </a:lnTo>
                  <a:lnTo>
                    <a:pt x="9973134" y="3238500"/>
                  </a:lnTo>
                  <a:lnTo>
                    <a:pt x="9937543" y="3200400"/>
                  </a:lnTo>
                  <a:lnTo>
                    <a:pt x="9901581" y="3175000"/>
                  </a:lnTo>
                  <a:lnTo>
                    <a:pt x="9865252" y="3136900"/>
                  </a:lnTo>
                  <a:lnTo>
                    <a:pt x="9828557" y="3111500"/>
                  </a:lnTo>
                  <a:lnTo>
                    <a:pt x="9791502" y="3073400"/>
                  </a:lnTo>
                  <a:lnTo>
                    <a:pt x="9716319" y="3022600"/>
                  </a:lnTo>
                  <a:lnTo>
                    <a:pt x="9678198" y="2984500"/>
                  </a:lnTo>
                  <a:lnTo>
                    <a:pt x="9561754" y="2908300"/>
                  </a:lnTo>
                  <a:lnTo>
                    <a:pt x="9522257" y="2882900"/>
                  </a:lnTo>
                  <a:lnTo>
                    <a:pt x="9482424" y="2844800"/>
                  </a:lnTo>
                  <a:lnTo>
                    <a:pt x="9319794" y="2743200"/>
                  </a:lnTo>
                  <a:lnTo>
                    <a:pt x="9236544" y="2692400"/>
                  </a:lnTo>
                  <a:lnTo>
                    <a:pt x="9194447" y="2679700"/>
                  </a:lnTo>
                  <a:lnTo>
                    <a:pt x="9066305" y="2603500"/>
                  </a:lnTo>
                  <a:lnTo>
                    <a:pt x="9022984" y="2590800"/>
                  </a:lnTo>
                  <a:lnTo>
                    <a:pt x="8935451" y="2540000"/>
                  </a:lnTo>
                  <a:lnTo>
                    <a:pt x="8891246" y="2527300"/>
                  </a:lnTo>
                  <a:lnTo>
                    <a:pt x="8846752" y="2501900"/>
                  </a:lnTo>
                  <a:lnTo>
                    <a:pt x="8800311" y="2489200"/>
                  </a:lnTo>
                  <a:lnTo>
                    <a:pt x="8753657" y="2463800"/>
                  </a:lnTo>
                  <a:lnTo>
                    <a:pt x="8659758" y="2438400"/>
                  </a:lnTo>
                  <a:lnTo>
                    <a:pt x="8612535" y="2413000"/>
                  </a:lnTo>
                  <a:lnTo>
                    <a:pt x="8469913" y="2374900"/>
                  </a:lnTo>
                  <a:lnTo>
                    <a:pt x="8422091" y="2349500"/>
                  </a:lnTo>
                  <a:lnTo>
                    <a:pt x="8181394" y="2286000"/>
                  </a:lnTo>
                  <a:lnTo>
                    <a:pt x="8133017" y="2260600"/>
                  </a:lnTo>
                  <a:lnTo>
                    <a:pt x="7551619" y="2108200"/>
                  </a:lnTo>
                  <a:lnTo>
                    <a:pt x="7503443" y="2082800"/>
                  </a:lnTo>
                  <a:lnTo>
                    <a:pt x="7264217" y="2019300"/>
                  </a:lnTo>
                  <a:lnTo>
                    <a:pt x="7216783" y="1993900"/>
                  </a:lnTo>
                  <a:lnTo>
                    <a:pt x="7122417" y="1968500"/>
                  </a:lnTo>
                  <a:lnTo>
                    <a:pt x="7075508" y="1943100"/>
                  </a:lnTo>
                  <a:lnTo>
                    <a:pt x="7028797" y="1930400"/>
                  </a:lnTo>
                  <a:lnTo>
                    <a:pt x="6982295" y="1905000"/>
                  </a:lnTo>
                  <a:lnTo>
                    <a:pt x="6936013" y="1892300"/>
                  </a:lnTo>
                  <a:lnTo>
                    <a:pt x="6889963" y="1866900"/>
                  </a:lnTo>
                  <a:lnTo>
                    <a:pt x="6844157" y="1854200"/>
                  </a:lnTo>
                  <a:lnTo>
                    <a:pt x="6708614" y="1778000"/>
                  </a:lnTo>
                  <a:lnTo>
                    <a:pt x="6664158" y="1765300"/>
                  </a:lnTo>
                  <a:lnTo>
                    <a:pt x="6489609" y="1663700"/>
                  </a:lnTo>
                  <a:lnTo>
                    <a:pt x="6277785" y="1536700"/>
                  </a:lnTo>
                  <a:lnTo>
                    <a:pt x="6236133" y="1498600"/>
                  </a:lnTo>
                  <a:lnTo>
                    <a:pt x="6112361" y="1422400"/>
                  </a:lnTo>
                  <a:lnTo>
                    <a:pt x="6071453" y="1384300"/>
                  </a:lnTo>
                  <a:lnTo>
                    <a:pt x="5990081" y="1333500"/>
                  </a:lnTo>
                  <a:lnTo>
                    <a:pt x="5949589" y="1295400"/>
                  </a:lnTo>
                  <a:lnTo>
                    <a:pt x="5868927" y="1244600"/>
                  </a:lnTo>
                  <a:lnTo>
                    <a:pt x="5828730" y="1206500"/>
                  </a:lnTo>
                  <a:lnTo>
                    <a:pt x="5748535" y="1155700"/>
                  </a:lnTo>
                  <a:lnTo>
                    <a:pt x="5708511" y="1117600"/>
                  </a:lnTo>
                  <a:lnTo>
                    <a:pt x="5668518" y="1092200"/>
                  </a:lnTo>
                  <a:lnTo>
                    <a:pt x="5548586" y="1003300"/>
                  </a:lnTo>
                  <a:lnTo>
                    <a:pt x="5508580" y="965200"/>
                  </a:lnTo>
                  <a:lnTo>
                    <a:pt x="5468537" y="939800"/>
                  </a:lnTo>
                  <a:lnTo>
                    <a:pt x="5428444" y="901700"/>
                  </a:lnTo>
                  <a:lnTo>
                    <a:pt x="5348053" y="850900"/>
                  </a:lnTo>
                  <a:lnTo>
                    <a:pt x="5307727" y="812800"/>
                  </a:lnTo>
                  <a:lnTo>
                    <a:pt x="5267298" y="787400"/>
                  </a:lnTo>
                  <a:lnTo>
                    <a:pt x="5226750" y="749300"/>
                  </a:lnTo>
                  <a:lnTo>
                    <a:pt x="5145248" y="698500"/>
                  </a:lnTo>
                  <a:lnTo>
                    <a:pt x="5104266" y="660400"/>
                  </a:lnTo>
                  <a:lnTo>
                    <a:pt x="4938483" y="558800"/>
                  </a:lnTo>
                  <a:lnTo>
                    <a:pt x="4896506" y="520700"/>
                  </a:lnTo>
                  <a:lnTo>
                    <a:pt x="4769086" y="444500"/>
                  </a:lnTo>
                  <a:lnTo>
                    <a:pt x="4685619" y="393700"/>
                  </a:lnTo>
                  <a:lnTo>
                    <a:pt x="4600142" y="342900"/>
                  </a:lnTo>
                  <a:lnTo>
                    <a:pt x="4556705" y="330200"/>
                  </a:lnTo>
                  <a:lnTo>
                    <a:pt x="4468549" y="279400"/>
                  </a:lnTo>
                  <a:lnTo>
                    <a:pt x="4423873" y="266700"/>
                  </a:lnTo>
                  <a:lnTo>
                    <a:pt x="4333441" y="215900"/>
                  </a:lnTo>
                  <a:lnTo>
                    <a:pt x="4241717" y="190500"/>
                  </a:lnTo>
                  <a:lnTo>
                    <a:pt x="4195427" y="165100"/>
                  </a:lnTo>
                  <a:lnTo>
                    <a:pt x="4102102" y="139700"/>
                  </a:lnTo>
                  <a:lnTo>
                    <a:pt x="4055112" y="114300"/>
                  </a:lnTo>
                  <a:lnTo>
                    <a:pt x="3817788" y="50800"/>
                  </a:lnTo>
                  <a:lnTo>
                    <a:pt x="3770006" y="50800"/>
                  </a:lnTo>
                  <a:lnTo>
                    <a:pt x="3674303" y="25400"/>
                  </a:lnTo>
                  <a:close/>
                </a:path>
                <a:path w="10655935" h="4051300">
                  <a:moveTo>
                    <a:pt x="3578567" y="12700"/>
                  </a:moveTo>
                  <a:lnTo>
                    <a:pt x="3105663" y="12700"/>
                  </a:lnTo>
                  <a:lnTo>
                    <a:pt x="3059438" y="25400"/>
                  </a:lnTo>
                  <a:lnTo>
                    <a:pt x="3626428" y="25400"/>
                  </a:lnTo>
                  <a:lnTo>
                    <a:pt x="3578567" y="12700"/>
                  </a:lnTo>
                  <a:close/>
                </a:path>
                <a:path w="10655935" h="4051300">
                  <a:moveTo>
                    <a:pt x="3482976" y="0"/>
                  </a:moveTo>
                  <a:lnTo>
                    <a:pt x="3198874" y="0"/>
                  </a:lnTo>
                  <a:lnTo>
                    <a:pt x="3152149" y="12700"/>
                  </a:lnTo>
                  <a:lnTo>
                    <a:pt x="3530742" y="12700"/>
                  </a:lnTo>
                  <a:lnTo>
                    <a:pt x="3482976" y="0"/>
                  </a:lnTo>
                  <a:close/>
                </a:path>
              </a:pathLst>
            </a:custGeom>
            <a:solidFill>
              <a:srgbClr val="9BD4F0">
                <a:alpha val="9999"/>
              </a:srgbClr>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dirty="0"/>
              <a:t>The</a:t>
            </a:r>
            <a:r>
              <a:rPr spc="-15" dirty="0"/>
              <a:t> </a:t>
            </a:r>
            <a:r>
              <a:rPr spc="-10" dirty="0"/>
              <a:t>challenges</a:t>
            </a:r>
          </a:p>
        </p:txBody>
      </p:sp>
      <p:sp>
        <p:nvSpPr>
          <p:cNvPr id="6" name="object 6"/>
          <p:cNvSpPr txBox="1">
            <a:spLocks noGrp="1"/>
          </p:cNvSpPr>
          <p:nvPr>
            <p:ph type="body" idx="1"/>
          </p:nvPr>
        </p:nvSpPr>
        <p:spPr>
          <a:xfrm>
            <a:off x="2424076" y="3194368"/>
            <a:ext cx="9424035" cy="5855770"/>
          </a:xfrm>
          <a:prstGeom prst="rect">
            <a:avLst/>
          </a:prstGeom>
        </p:spPr>
        <p:txBody>
          <a:bodyPr vert="horz" wrap="square" lIns="0" tIns="12065" rIns="0" bIns="0" rtlCol="0" anchor="t">
            <a:spAutoFit/>
          </a:bodyPr>
          <a:lstStyle/>
          <a:p>
            <a:pPr marL="12700" marR="399415">
              <a:lnSpc>
                <a:spcPct val="118600"/>
              </a:lnSpc>
              <a:spcBef>
                <a:spcPts val="95"/>
              </a:spcBef>
            </a:pPr>
            <a:r>
              <a:rPr lang="en-GB" dirty="0"/>
              <a:t>For citizens to participate, the first step is to propose a challenge relevant to their community, city or region. In this way, through the competition they contribute to support the European Missions on Adaptation to Climate Change and Climate-Neutral and Smart Cities. </a:t>
            </a:r>
            <a:endParaRPr lang="es-ES"/>
          </a:p>
          <a:p>
            <a:pPr>
              <a:lnSpc>
                <a:spcPct val="100000"/>
              </a:lnSpc>
              <a:spcBef>
                <a:spcPts val="505"/>
              </a:spcBef>
            </a:pPr>
            <a:endParaRPr lang="en-GB" spc="-10" dirty="0"/>
          </a:p>
          <a:p>
            <a:pPr marL="12700">
              <a:lnSpc>
                <a:spcPct val="100000"/>
              </a:lnSpc>
            </a:pPr>
            <a:r>
              <a:rPr lang="en-GB" sz="2300" b="1" dirty="0">
                <a:solidFill>
                  <a:srgbClr val="003399"/>
                </a:solidFill>
                <a:latin typeface="Arial"/>
                <a:cs typeface="Arial"/>
              </a:rPr>
              <a:t>EU</a:t>
            </a:r>
            <a:r>
              <a:rPr lang="en-GB" sz="2300" b="1" spc="-5" dirty="0">
                <a:solidFill>
                  <a:srgbClr val="003399"/>
                </a:solidFill>
                <a:latin typeface="Arial"/>
                <a:cs typeface="Arial"/>
              </a:rPr>
              <a:t> </a:t>
            </a:r>
            <a:r>
              <a:rPr lang="en-GB" sz="2300" b="1" spc="-10" dirty="0">
                <a:solidFill>
                  <a:srgbClr val="003399"/>
                </a:solidFill>
                <a:latin typeface="Arial"/>
                <a:cs typeface="Arial"/>
              </a:rPr>
              <a:t>Mission</a:t>
            </a:r>
            <a:endParaRPr lang="en-GB" sz="2300" dirty="0">
              <a:latin typeface="Arial"/>
              <a:cs typeface="Arial"/>
            </a:endParaRPr>
          </a:p>
          <a:p>
            <a:pPr marL="12700">
              <a:lnSpc>
                <a:spcPct val="100000"/>
              </a:lnSpc>
              <a:spcBef>
                <a:spcPts val="375"/>
              </a:spcBef>
            </a:pPr>
            <a:r>
              <a:rPr lang="en-GB" sz="2300" b="1" dirty="0">
                <a:solidFill>
                  <a:srgbClr val="87AF23"/>
                </a:solidFill>
                <a:latin typeface="Arial"/>
                <a:cs typeface="Arial"/>
              </a:rPr>
              <a:t>Adaptation</a:t>
            </a:r>
            <a:r>
              <a:rPr lang="en-GB" sz="2300" b="1" spc="-20" dirty="0">
                <a:solidFill>
                  <a:srgbClr val="87AF23"/>
                </a:solidFill>
                <a:latin typeface="Arial"/>
                <a:cs typeface="Arial"/>
              </a:rPr>
              <a:t> </a:t>
            </a:r>
            <a:r>
              <a:rPr lang="en-GB" sz="2300" b="1" dirty="0">
                <a:solidFill>
                  <a:srgbClr val="87AF23"/>
                </a:solidFill>
                <a:latin typeface="Arial"/>
                <a:cs typeface="Arial"/>
              </a:rPr>
              <a:t>to</a:t>
            </a:r>
            <a:r>
              <a:rPr lang="en-GB" sz="2300" b="1" spc="-10" dirty="0">
                <a:solidFill>
                  <a:srgbClr val="87AF23"/>
                </a:solidFill>
                <a:latin typeface="Arial"/>
                <a:cs typeface="Arial"/>
              </a:rPr>
              <a:t> </a:t>
            </a:r>
            <a:r>
              <a:rPr lang="en-GB" sz="2300" b="1" dirty="0">
                <a:solidFill>
                  <a:srgbClr val="87AF23"/>
                </a:solidFill>
                <a:latin typeface="Arial"/>
                <a:cs typeface="Arial"/>
              </a:rPr>
              <a:t>Climate</a:t>
            </a:r>
            <a:r>
              <a:rPr lang="en-GB" sz="2300" b="1" spc="-10" dirty="0">
                <a:solidFill>
                  <a:srgbClr val="87AF23"/>
                </a:solidFill>
                <a:latin typeface="Arial"/>
                <a:cs typeface="Arial"/>
              </a:rPr>
              <a:t> </a:t>
            </a:r>
            <a:r>
              <a:rPr lang="en-GB" sz="2300" b="1" spc="-10" dirty="0">
                <a:solidFill>
                  <a:srgbClr val="87AF23"/>
                </a:solidFill>
              </a:rPr>
              <a:t>Change</a:t>
            </a:r>
            <a:endParaRPr lang="en-GB" sz="2300" dirty="0">
              <a:latin typeface="Arial"/>
              <a:cs typeface="Arial"/>
            </a:endParaRPr>
          </a:p>
          <a:p>
            <a:pPr marL="12700" marR="5080">
              <a:lnSpc>
                <a:spcPct val="118600"/>
              </a:lnSpc>
              <a:spcBef>
                <a:spcPts val="1300"/>
              </a:spcBef>
            </a:pPr>
            <a:r>
              <a:rPr lang="en-GB" dirty="0"/>
              <a:t>It aims to help regions become resistant and resilient to challenges such as droughts, heat waves and floods.</a:t>
            </a:r>
          </a:p>
          <a:p>
            <a:pPr>
              <a:lnSpc>
                <a:spcPct val="100000"/>
              </a:lnSpc>
              <a:spcBef>
                <a:spcPts val="500"/>
              </a:spcBef>
            </a:pPr>
            <a:endParaRPr lang="en-GB" spc="-10" dirty="0"/>
          </a:p>
          <a:p>
            <a:pPr marL="12700">
              <a:lnSpc>
                <a:spcPct val="100000"/>
              </a:lnSpc>
            </a:pPr>
            <a:r>
              <a:rPr lang="en-GB" sz="2300" b="1" dirty="0">
                <a:solidFill>
                  <a:srgbClr val="003399"/>
                </a:solidFill>
                <a:latin typeface="Arial"/>
                <a:cs typeface="Arial"/>
              </a:rPr>
              <a:t>EU</a:t>
            </a:r>
            <a:r>
              <a:rPr lang="en-GB" sz="2300" b="1" spc="-5" dirty="0">
                <a:solidFill>
                  <a:srgbClr val="003399"/>
                </a:solidFill>
                <a:latin typeface="Arial"/>
                <a:cs typeface="Arial"/>
              </a:rPr>
              <a:t> </a:t>
            </a:r>
            <a:r>
              <a:rPr lang="en-GB" sz="2300" b="1" spc="-10" dirty="0">
                <a:solidFill>
                  <a:srgbClr val="003399"/>
                </a:solidFill>
                <a:latin typeface="Arial"/>
                <a:cs typeface="Arial"/>
              </a:rPr>
              <a:t>Mission</a:t>
            </a:r>
            <a:endParaRPr lang="en-GB" sz="2300" dirty="0">
              <a:latin typeface="Arial"/>
              <a:cs typeface="Arial"/>
            </a:endParaRPr>
          </a:p>
          <a:p>
            <a:pPr marL="12700">
              <a:lnSpc>
                <a:spcPct val="100000"/>
              </a:lnSpc>
              <a:spcBef>
                <a:spcPts val="375"/>
              </a:spcBef>
            </a:pPr>
            <a:r>
              <a:rPr lang="en-GB" sz="2300" b="1" dirty="0">
                <a:solidFill>
                  <a:srgbClr val="87AF23"/>
                </a:solidFill>
                <a:latin typeface="Arial"/>
                <a:cs typeface="Arial"/>
              </a:rPr>
              <a:t>Climate</a:t>
            </a:r>
            <a:r>
              <a:rPr lang="en-GB" sz="2300" b="1" spc="-10" dirty="0">
                <a:solidFill>
                  <a:srgbClr val="87AF23"/>
                </a:solidFill>
                <a:latin typeface="Arial"/>
                <a:cs typeface="Arial"/>
              </a:rPr>
              <a:t> </a:t>
            </a:r>
            <a:r>
              <a:rPr lang="en-GB" sz="2300" b="1" dirty="0">
                <a:solidFill>
                  <a:srgbClr val="87AF23"/>
                </a:solidFill>
                <a:latin typeface="Arial"/>
                <a:cs typeface="Arial"/>
              </a:rPr>
              <a:t>Neutral</a:t>
            </a:r>
            <a:r>
              <a:rPr lang="en-GB" sz="2300" b="1" spc="-5" dirty="0">
                <a:solidFill>
                  <a:srgbClr val="87AF23"/>
                </a:solidFill>
                <a:latin typeface="Arial"/>
                <a:cs typeface="Arial"/>
              </a:rPr>
              <a:t> </a:t>
            </a:r>
            <a:r>
              <a:rPr lang="en-GB" sz="2300" b="1" dirty="0">
                <a:solidFill>
                  <a:srgbClr val="87AF23"/>
                </a:solidFill>
                <a:latin typeface="Arial"/>
                <a:cs typeface="Arial"/>
              </a:rPr>
              <a:t>and</a:t>
            </a:r>
            <a:r>
              <a:rPr lang="en-GB" sz="2300" b="1" spc="-10" dirty="0">
                <a:solidFill>
                  <a:srgbClr val="87AF23"/>
                </a:solidFill>
                <a:latin typeface="Arial"/>
                <a:cs typeface="Arial"/>
              </a:rPr>
              <a:t> </a:t>
            </a:r>
            <a:r>
              <a:rPr lang="en-GB" sz="2300" b="1" dirty="0">
                <a:solidFill>
                  <a:srgbClr val="87AF23"/>
                </a:solidFill>
                <a:latin typeface="Arial"/>
                <a:cs typeface="Arial"/>
              </a:rPr>
              <a:t>Smart</a:t>
            </a:r>
            <a:r>
              <a:rPr lang="en-GB" sz="2300" b="1" spc="-5" dirty="0">
                <a:solidFill>
                  <a:srgbClr val="87AF23"/>
                </a:solidFill>
                <a:latin typeface="Arial"/>
                <a:cs typeface="Arial"/>
              </a:rPr>
              <a:t> </a:t>
            </a:r>
            <a:r>
              <a:rPr lang="en-GB" sz="2300" b="1" spc="-10" dirty="0">
                <a:solidFill>
                  <a:srgbClr val="87AF23"/>
                </a:solidFill>
                <a:latin typeface="Arial"/>
                <a:cs typeface="Arial"/>
              </a:rPr>
              <a:t>Cities</a:t>
            </a:r>
            <a:endParaRPr lang="en-GB" sz="2300" dirty="0">
              <a:latin typeface="Arial"/>
              <a:cs typeface="Arial"/>
            </a:endParaRPr>
          </a:p>
          <a:p>
            <a:pPr marL="12700" marR="272415">
              <a:lnSpc>
                <a:spcPct val="118600"/>
              </a:lnSpc>
              <a:spcBef>
                <a:spcPts val="1300"/>
              </a:spcBef>
            </a:pPr>
            <a:r>
              <a:rPr lang="en-GB"/>
              <a:t>It aims to help cities and their citizens become climate neutral, keeping emissions low so as not to leave a footprint on the environment.</a:t>
            </a:r>
          </a:p>
        </p:txBody>
      </p:sp>
      <p:pic>
        <p:nvPicPr>
          <p:cNvPr id="7" name="object 7"/>
          <p:cNvPicPr/>
          <p:nvPr/>
        </p:nvPicPr>
        <p:blipFill>
          <a:blip r:embed="rId2" cstate="print"/>
          <a:stretch>
            <a:fillRect/>
          </a:stretch>
        </p:blipFill>
        <p:spPr>
          <a:xfrm>
            <a:off x="11716920" y="0"/>
            <a:ext cx="8387179" cy="6586186"/>
          </a:xfrm>
          <a:prstGeom prst="rect">
            <a:avLst/>
          </a:prstGeom>
        </p:spPr>
      </p:pic>
      <p:grpSp>
        <p:nvGrpSpPr>
          <p:cNvPr id="8" name="object 8"/>
          <p:cNvGrpSpPr/>
          <p:nvPr/>
        </p:nvGrpSpPr>
        <p:grpSpPr>
          <a:xfrm>
            <a:off x="18895373" y="10144047"/>
            <a:ext cx="1209040" cy="1164590"/>
            <a:chOff x="18895373" y="10144047"/>
            <a:chExt cx="1209040" cy="1164590"/>
          </a:xfrm>
        </p:grpSpPr>
        <p:sp>
          <p:nvSpPr>
            <p:cNvPr id="9" name="object 9"/>
            <p:cNvSpPr/>
            <p:nvPr/>
          </p:nvSpPr>
          <p:spPr>
            <a:xfrm>
              <a:off x="18895373" y="10144047"/>
              <a:ext cx="1209040" cy="1164590"/>
            </a:xfrm>
            <a:custGeom>
              <a:avLst/>
              <a:gdLst/>
              <a:ahLst/>
              <a:cxnLst/>
              <a:rect l="l" t="t" r="r" b="b"/>
              <a:pathLst>
                <a:path w="1209040" h="1164590">
                  <a:moveTo>
                    <a:pt x="1164498" y="0"/>
                  </a:moveTo>
                  <a:lnTo>
                    <a:pt x="1116498" y="971"/>
                  </a:lnTo>
                  <a:lnTo>
                    <a:pt x="1068991" y="3860"/>
                  </a:lnTo>
                  <a:lnTo>
                    <a:pt x="1022017" y="8629"/>
                  </a:lnTo>
                  <a:lnTo>
                    <a:pt x="975611" y="15241"/>
                  </a:lnTo>
                  <a:lnTo>
                    <a:pt x="929812" y="23658"/>
                  </a:lnTo>
                  <a:lnTo>
                    <a:pt x="884656" y="33843"/>
                  </a:lnTo>
                  <a:lnTo>
                    <a:pt x="840182" y="45758"/>
                  </a:lnTo>
                  <a:lnTo>
                    <a:pt x="796427" y="59367"/>
                  </a:lnTo>
                  <a:lnTo>
                    <a:pt x="753429" y="74630"/>
                  </a:lnTo>
                  <a:lnTo>
                    <a:pt x="711224" y="91512"/>
                  </a:lnTo>
                  <a:lnTo>
                    <a:pt x="669850" y="109974"/>
                  </a:lnTo>
                  <a:lnTo>
                    <a:pt x="629345" y="129979"/>
                  </a:lnTo>
                  <a:lnTo>
                    <a:pt x="589746" y="151490"/>
                  </a:lnTo>
                  <a:lnTo>
                    <a:pt x="551091" y="174469"/>
                  </a:lnTo>
                  <a:lnTo>
                    <a:pt x="513417" y="198879"/>
                  </a:lnTo>
                  <a:lnTo>
                    <a:pt x="476761" y="224682"/>
                  </a:lnTo>
                  <a:lnTo>
                    <a:pt x="441162" y="251840"/>
                  </a:lnTo>
                  <a:lnTo>
                    <a:pt x="406656" y="280317"/>
                  </a:lnTo>
                  <a:lnTo>
                    <a:pt x="373281" y="310075"/>
                  </a:lnTo>
                  <a:lnTo>
                    <a:pt x="341074" y="341076"/>
                  </a:lnTo>
                  <a:lnTo>
                    <a:pt x="310073" y="373282"/>
                  </a:lnTo>
                  <a:lnTo>
                    <a:pt x="280316" y="406658"/>
                  </a:lnTo>
                  <a:lnTo>
                    <a:pt x="251839" y="441164"/>
                  </a:lnTo>
                  <a:lnTo>
                    <a:pt x="224681" y="476764"/>
                  </a:lnTo>
                  <a:lnTo>
                    <a:pt x="198878" y="513420"/>
                  </a:lnTo>
                  <a:lnTo>
                    <a:pt x="174469" y="551094"/>
                  </a:lnTo>
                  <a:lnTo>
                    <a:pt x="151490" y="589749"/>
                  </a:lnTo>
                  <a:lnTo>
                    <a:pt x="129979" y="629349"/>
                  </a:lnTo>
                  <a:lnTo>
                    <a:pt x="109974" y="669854"/>
                  </a:lnTo>
                  <a:lnTo>
                    <a:pt x="91512" y="711228"/>
                  </a:lnTo>
                  <a:lnTo>
                    <a:pt x="74630" y="753434"/>
                  </a:lnTo>
                  <a:lnTo>
                    <a:pt x="59367" y="796433"/>
                  </a:lnTo>
                  <a:lnTo>
                    <a:pt x="45758" y="840188"/>
                  </a:lnTo>
                  <a:lnTo>
                    <a:pt x="33843" y="884663"/>
                  </a:lnTo>
                  <a:lnTo>
                    <a:pt x="23658" y="929819"/>
                  </a:lnTo>
                  <a:lnTo>
                    <a:pt x="15241" y="975619"/>
                  </a:lnTo>
                  <a:lnTo>
                    <a:pt x="8629" y="1022025"/>
                  </a:lnTo>
                  <a:lnTo>
                    <a:pt x="3860" y="1069000"/>
                  </a:lnTo>
                  <a:lnTo>
                    <a:pt x="971" y="1116507"/>
                  </a:lnTo>
                  <a:lnTo>
                    <a:pt x="0" y="1164509"/>
                  </a:lnTo>
                  <a:lnTo>
                    <a:pt x="1208725" y="1164509"/>
                  </a:lnTo>
                  <a:lnTo>
                    <a:pt x="1208725" y="894"/>
                  </a:lnTo>
                  <a:lnTo>
                    <a:pt x="1164498" y="0"/>
                  </a:lnTo>
                  <a:close/>
                </a:path>
              </a:pathLst>
            </a:custGeom>
            <a:solidFill>
              <a:srgbClr val="B1D8F1"/>
            </a:solidFill>
          </p:spPr>
          <p:txBody>
            <a:bodyPr wrap="square" lIns="0" tIns="0" rIns="0" bIns="0" rtlCol="0"/>
            <a:lstStyle/>
            <a:p>
              <a:endParaRPr/>
            </a:p>
          </p:txBody>
        </p:sp>
        <p:sp>
          <p:nvSpPr>
            <p:cNvPr id="10" name="object 10"/>
            <p:cNvSpPr/>
            <p:nvPr/>
          </p:nvSpPr>
          <p:spPr>
            <a:xfrm>
              <a:off x="19245486" y="10481356"/>
              <a:ext cx="859155" cy="827405"/>
            </a:xfrm>
            <a:custGeom>
              <a:avLst/>
              <a:gdLst/>
              <a:ahLst/>
              <a:cxnLst/>
              <a:rect l="l" t="t" r="r" b="b"/>
              <a:pathLst>
                <a:path w="859155" h="827404">
                  <a:moveTo>
                    <a:pt x="827199" y="0"/>
                  </a:moveTo>
                  <a:lnTo>
                    <a:pt x="778596" y="1404"/>
                  </a:lnTo>
                  <a:lnTo>
                    <a:pt x="730731" y="5565"/>
                  </a:lnTo>
                  <a:lnTo>
                    <a:pt x="683684" y="12405"/>
                  </a:lnTo>
                  <a:lnTo>
                    <a:pt x="637532" y="21847"/>
                  </a:lnTo>
                  <a:lnTo>
                    <a:pt x="592351" y="33812"/>
                  </a:lnTo>
                  <a:lnTo>
                    <a:pt x="548221" y="48225"/>
                  </a:lnTo>
                  <a:lnTo>
                    <a:pt x="505218" y="65006"/>
                  </a:lnTo>
                  <a:lnTo>
                    <a:pt x="463420" y="84078"/>
                  </a:lnTo>
                  <a:lnTo>
                    <a:pt x="422905" y="105364"/>
                  </a:lnTo>
                  <a:lnTo>
                    <a:pt x="383750" y="128786"/>
                  </a:lnTo>
                  <a:lnTo>
                    <a:pt x="346032" y="154266"/>
                  </a:lnTo>
                  <a:lnTo>
                    <a:pt x="309830" y="181728"/>
                  </a:lnTo>
                  <a:lnTo>
                    <a:pt x="275221" y="211092"/>
                  </a:lnTo>
                  <a:lnTo>
                    <a:pt x="242283" y="242283"/>
                  </a:lnTo>
                  <a:lnTo>
                    <a:pt x="211092" y="275221"/>
                  </a:lnTo>
                  <a:lnTo>
                    <a:pt x="181728" y="309830"/>
                  </a:lnTo>
                  <a:lnTo>
                    <a:pt x="154266" y="346032"/>
                  </a:lnTo>
                  <a:lnTo>
                    <a:pt x="128786" y="383750"/>
                  </a:lnTo>
                  <a:lnTo>
                    <a:pt x="105364" y="422905"/>
                  </a:lnTo>
                  <a:lnTo>
                    <a:pt x="84078" y="463420"/>
                  </a:lnTo>
                  <a:lnTo>
                    <a:pt x="65006" y="505218"/>
                  </a:lnTo>
                  <a:lnTo>
                    <a:pt x="48225" y="548221"/>
                  </a:lnTo>
                  <a:lnTo>
                    <a:pt x="33812" y="592351"/>
                  </a:lnTo>
                  <a:lnTo>
                    <a:pt x="21847" y="637532"/>
                  </a:lnTo>
                  <a:lnTo>
                    <a:pt x="12405" y="683684"/>
                  </a:lnTo>
                  <a:lnTo>
                    <a:pt x="5565" y="730731"/>
                  </a:lnTo>
                  <a:lnTo>
                    <a:pt x="1404" y="778596"/>
                  </a:lnTo>
                  <a:lnTo>
                    <a:pt x="0" y="827199"/>
                  </a:lnTo>
                  <a:lnTo>
                    <a:pt x="858612" y="827199"/>
                  </a:lnTo>
                  <a:lnTo>
                    <a:pt x="858612" y="907"/>
                  </a:lnTo>
                  <a:lnTo>
                    <a:pt x="827199" y="0"/>
                  </a:lnTo>
                  <a:close/>
                </a:path>
              </a:pathLst>
            </a:custGeom>
            <a:solidFill>
              <a:srgbClr val="BDD742"/>
            </a:solidFill>
          </p:spPr>
          <p:txBody>
            <a:bodyPr wrap="square" lIns="0" tIns="0" rIns="0" bIns="0" rtlCol="0"/>
            <a:lstStyle/>
            <a:p>
              <a:endParaRPr/>
            </a:p>
          </p:txBody>
        </p:sp>
      </p:gr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2555"/>
              </a:lnSpc>
            </a:pPr>
            <a:r>
              <a:rPr spc="-50" dirty="0"/>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dirty="0"/>
              <a:t>The</a:t>
            </a:r>
            <a:r>
              <a:rPr spc="-5" dirty="0"/>
              <a:t> </a:t>
            </a:r>
            <a:r>
              <a:rPr dirty="0"/>
              <a:t>process,</a:t>
            </a:r>
            <a:r>
              <a:rPr spc="-5" dirty="0"/>
              <a:t> </a:t>
            </a:r>
            <a:r>
              <a:rPr dirty="0"/>
              <a:t>awards</a:t>
            </a:r>
            <a:r>
              <a:rPr spc="-5" dirty="0"/>
              <a:t> </a:t>
            </a:r>
            <a:r>
              <a:rPr dirty="0"/>
              <a:t>and </a:t>
            </a:r>
            <a:r>
              <a:rPr spc="-10" dirty="0"/>
              <a:t>recognitions</a:t>
            </a:r>
          </a:p>
        </p:txBody>
      </p:sp>
      <p:sp>
        <p:nvSpPr>
          <p:cNvPr id="3" name="object 3"/>
          <p:cNvSpPr txBox="1"/>
          <p:nvPr/>
        </p:nvSpPr>
        <p:spPr>
          <a:xfrm>
            <a:off x="2424080" y="3194368"/>
            <a:ext cx="9685369" cy="6824432"/>
          </a:xfrm>
          <a:prstGeom prst="rect">
            <a:avLst/>
          </a:prstGeom>
        </p:spPr>
        <p:txBody>
          <a:bodyPr vert="horz" wrap="square" lIns="0" tIns="12065" rIns="0" bIns="0" rtlCol="0" anchor="t">
            <a:spAutoFit/>
          </a:bodyPr>
          <a:lstStyle/>
          <a:p>
            <a:pPr marL="12700" marR="36830">
              <a:lnSpc>
                <a:spcPct val="118600"/>
              </a:lnSpc>
            </a:pPr>
            <a:r>
              <a:rPr lang="en-GB" sz="2200" dirty="0">
                <a:solidFill>
                  <a:srgbClr val="4C4C4C"/>
                </a:solidFill>
                <a:latin typeface="Arial"/>
                <a:cs typeface="Arial"/>
              </a:rPr>
              <a:t>There will be 22 local hackathons open to all EU citizens as well as citizens from the Associated Countries participating in the programme.</a:t>
            </a:r>
          </a:p>
          <a:p>
            <a:pPr marL="12700" marR="36830">
              <a:lnSpc>
                <a:spcPct val="118600"/>
              </a:lnSpc>
            </a:pPr>
            <a:endParaRPr lang="en-GB" sz="2200" dirty="0">
              <a:solidFill>
                <a:srgbClr val="4C4C4C"/>
              </a:solidFill>
              <a:latin typeface="Arial"/>
              <a:cs typeface="Arial"/>
            </a:endParaRPr>
          </a:p>
          <a:p>
            <a:pPr marL="12700" marR="36830">
              <a:lnSpc>
                <a:spcPct val="118600"/>
              </a:lnSpc>
            </a:pPr>
            <a:r>
              <a:rPr lang="en-GB" sz="2200" dirty="0">
                <a:solidFill>
                  <a:srgbClr val="4C4C4C"/>
                </a:solidFill>
                <a:latin typeface="Arial"/>
                <a:cs typeface="Arial"/>
              </a:rPr>
              <a:t>The teams will develop technological and social innovation solutions in the local hackathon, where the jury will select, for each solution, the two winning teams of this phase.</a:t>
            </a:r>
            <a:endParaRPr lang="en-GB" dirty="0"/>
          </a:p>
          <a:p>
            <a:pPr marL="12700" marR="36830">
              <a:lnSpc>
                <a:spcPct val="118600"/>
              </a:lnSpc>
            </a:pPr>
            <a:endParaRPr lang="en-GB" sz="2200" dirty="0">
              <a:solidFill>
                <a:srgbClr val="4C4C4C"/>
              </a:solidFill>
              <a:latin typeface="Arial"/>
              <a:cs typeface="Arial"/>
            </a:endParaRPr>
          </a:p>
          <a:p>
            <a:pPr marL="12700" marR="36830">
              <a:lnSpc>
                <a:spcPct val="118600"/>
              </a:lnSpc>
            </a:pPr>
            <a:r>
              <a:rPr lang="en-GB" sz="2200" dirty="0">
                <a:solidFill>
                  <a:srgbClr val="4C4C4C"/>
                </a:solidFill>
                <a:latin typeface="Arial"/>
                <a:cs typeface="Arial"/>
              </a:rPr>
              <a:t>These 44 winning teams will receive a specific training and mentoring program to sharpen their skills with learning modules on management, entrepreneurship, sustainability, social impact, research </a:t>
            </a:r>
            <a:r>
              <a:rPr lang="en-GB" sz="2200" dirty="0" err="1">
                <a:solidFill>
                  <a:srgbClr val="4C4C4C"/>
                </a:solidFill>
                <a:latin typeface="Arial"/>
                <a:cs typeface="Arial"/>
              </a:rPr>
              <a:t>valorization</a:t>
            </a:r>
            <a:r>
              <a:rPr lang="en-GB" sz="2200" dirty="0">
                <a:solidFill>
                  <a:srgbClr val="4C4C4C"/>
                </a:solidFill>
                <a:latin typeface="Arial"/>
                <a:cs typeface="Arial"/>
              </a:rPr>
              <a:t> and intellectual property.</a:t>
            </a:r>
            <a:endParaRPr lang="en-GB" dirty="0"/>
          </a:p>
          <a:p>
            <a:pPr marL="12700" marR="36830">
              <a:lnSpc>
                <a:spcPct val="118600"/>
              </a:lnSpc>
            </a:pPr>
            <a:endParaRPr lang="en-GB" sz="2200" dirty="0">
              <a:solidFill>
                <a:srgbClr val="4C4C4C"/>
              </a:solidFill>
              <a:latin typeface="Arial"/>
              <a:cs typeface="Arial"/>
            </a:endParaRPr>
          </a:p>
          <a:p>
            <a:pPr marL="12700" marR="36830">
              <a:lnSpc>
                <a:spcPct val="118600"/>
              </a:lnSpc>
            </a:pPr>
            <a:r>
              <a:rPr lang="en-GB" sz="2200" dirty="0">
                <a:solidFill>
                  <a:srgbClr val="4C4C4C"/>
                </a:solidFill>
                <a:latin typeface="Arial"/>
                <a:cs typeface="Arial"/>
              </a:rPr>
              <a:t>After the training and mentoring, the teams will participate in the EU final, where they will compete to be one of the three winning teams of the European Citizen Championship, who will receive cash prizes (5,000€ per team), personalized mentoring, support for a crowdfunding campaign, access to the angel investor network and support to scale up their solution. </a:t>
            </a:r>
            <a:endParaRPr lang="en-GB"/>
          </a:p>
        </p:txBody>
      </p:sp>
      <p:grpSp>
        <p:nvGrpSpPr>
          <p:cNvPr id="5" name="object 5"/>
          <p:cNvGrpSpPr/>
          <p:nvPr/>
        </p:nvGrpSpPr>
        <p:grpSpPr>
          <a:xfrm>
            <a:off x="18895373" y="10144047"/>
            <a:ext cx="1209040" cy="1164590"/>
            <a:chOff x="18895373" y="10144047"/>
            <a:chExt cx="1209040" cy="1164590"/>
          </a:xfrm>
        </p:grpSpPr>
        <p:sp>
          <p:nvSpPr>
            <p:cNvPr id="6" name="object 6"/>
            <p:cNvSpPr/>
            <p:nvPr/>
          </p:nvSpPr>
          <p:spPr>
            <a:xfrm>
              <a:off x="18895373" y="10144047"/>
              <a:ext cx="1209040" cy="1164590"/>
            </a:xfrm>
            <a:custGeom>
              <a:avLst/>
              <a:gdLst/>
              <a:ahLst/>
              <a:cxnLst/>
              <a:rect l="l" t="t" r="r" b="b"/>
              <a:pathLst>
                <a:path w="1209040" h="1164590">
                  <a:moveTo>
                    <a:pt x="1164498" y="0"/>
                  </a:moveTo>
                  <a:lnTo>
                    <a:pt x="1116498" y="971"/>
                  </a:lnTo>
                  <a:lnTo>
                    <a:pt x="1068991" y="3860"/>
                  </a:lnTo>
                  <a:lnTo>
                    <a:pt x="1022017" y="8629"/>
                  </a:lnTo>
                  <a:lnTo>
                    <a:pt x="975611" y="15241"/>
                  </a:lnTo>
                  <a:lnTo>
                    <a:pt x="929812" y="23658"/>
                  </a:lnTo>
                  <a:lnTo>
                    <a:pt x="884656" y="33843"/>
                  </a:lnTo>
                  <a:lnTo>
                    <a:pt x="840182" y="45758"/>
                  </a:lnTo>
                  <a:lnTo>
                    <a:pt x="796427" y="59367"/>
                  </a:lnTo>
                  <a:lnTo>
                    <a:pt x="753429" y="74630"/>
                  </a:lnTo>
                  <a:lnTo>
                    <a:pt x="711224" y="91512"/>
                  </a:lnTo>
                  <a:lnTo>
                    <a:pt x="669850" y="109974"/>
                  </a:lnTo>
                  <a:lnTo>
                    <a:pt x="629345" y="129979"/>
                  </a:lnTo>
                  <a:lnTo>
                    <a:pt x="589746" y="151490"/>
                  </a:lnTo>
                  <a:lnTo>
                    <a:pt x="551091" y="174469"/>
                  </a:lnTo>
                  <a:lnTo>
                    <a:pt x="513417" y="198879"/>
                  </a:lnTo>
                  <a:lnTo>
                    <a:pt x="476761" y="224682"/>
                  </a:lnTo>
                  <a:lnTo>
                    <a:pt x="441162" y="251840"/>
                  </a:lnTo>
                  <a:lnTo>
                    <a:pt x="406656" y="280317"/>
                  </a:lnTo>
                  <a:lnTo>
                    <a:pt x="373281" y="310075"/>
                  </a:lnTo>
                  <a:lnTo>
                    <a:pt x="341074" y="341076"/>
                  </a:lnTo>
                  <a:lnTo>
                    <a:pt x="310073" y="373282"/>
                  </a:lnTo>
                  <a:lnTo>
                    <a:pt x="280316" y="406658"/>
                  </a:lnTo>
                  <a:lnTo>
                    <a:pt x="251839" y="441164"/>
                  </a:lnTo>
                  <a:lnTo>
                    <a:pt x="224681" y="476764"/>
                  </a:lnTo>
                  <a:lnTo>
                    <a:pt x="198878" y="513420"/>
                  </a:lnTo>
                  <a:lnTo>
                    <a:pt x="174469" y="551094"/>
                  </a:lnTo>
                  <a:lnTo>
                    <a:pt x="151490" y="589749"/>
                  </a:lnTo>
                  <a:lnTo>
                    <a:pt x="129979" y="629349"/>
                  </a:lnTo>
                  <a:lnTo>
                    <a:pt x="109974" y="669854"/>
                  </a:lnTo>
                  <a:lnTo>
                    <a:pt x="91512" y="711228"/>
                  </a:lnTo>
                  <a:lnTo>
                    <a:pt x="74630" y="753434"/>
                  </a:lnTo>
                  <a:lnTo>
                    <a:pt x="59367" y="796433"/>
                  </a:lnTo>
                  <a:lnTo>
                    <a:pt x="45758" y="840188"/>
                  </a:lnTo>
                  <a:lnTo>
                    <a:pt x="33843" y="884663"/>
                  </a:lnTo>
                  <a:lnTo>
                    <a:pt x="23658" y="929819"/>
                  </a:lnTo>
                  <a:lnTo>
                    <a:pt x="15241" y="975619"/>
                  </a:lnTo>
                  <a:lnTo>
                    <a:pt x="8629" y="1022025"/>
                  </a:lnTo>
                  <a:lnTo>
                    <a:pt x="3860" y="1069000"/>
                  </a:lnTo>
                  <a:lnTo>
                    <a:pt x="971" y="1116507"/>
                  </a:lnTo>
                  <a:lnTo>
                    <a:pt x="0" y="1164509"/>
                  </a:lnTo>
                  <a:lnTo>
                    <a:pt x="1208725" y="1164509"/>
                  </a:lnTo>
                  <a:lnTo>
                    <a:pt x="1208725" y="894"/>
                  </a:lnTo>
                  <a:lnTo>
                    <a:pt x="1164498" y="0"/>
                  </a:lnTo>
                  <a:close/>
                </a:path>
              </a:pathLst>
            </a:custGeom>
            <a:solidFill>
              <a:srgbClr val="B1D8F1"/>
            </a:solidFill>
          </p:spPr>
          <p:txBody>
            <a:bodyPr wrap="square" lIns="0" tIns="0" rIns="0" bIns="0" rtlCol="0"/>
            <a:lstStyle/>
            <a:p>
              <a:endParaRPr/>
            </a:p>
          </p:txBody>
        </p:sp>
        <p:sp>
          <p:nvSpPr>
            <p:cNvPr id="7" name="object 7"/>
            <p:cNvSpPr/>
            <p:nvPr/>
          </p:nvSpPr>
          <p:spPr>
            <a:xfrm>
              <a:off x="19245486" y="10481356"/>
              <a:ext cx="859155" cy="827405"/>
            </a:xfrm>
            <a:custGeom>
              <a:avLst/>
              <a:gdLst/>
              <a:ahLst/>
              <a:cxnLst/>
              <a:rect l="l" t="t" r="r" b="b"/>
              <a:pathLst>
                <a:path w="859155" h="827404">
                  <a:moveTo>
                    <a:pt x="827199" y="0"/>
                  </a:moveTo>
                  <a:lnTo>
                    <a:pt x="778596" y="1404"/>
                  </a:lnTo>
                  <a:lnTo>
                    <a:pt x="730731" y="5565"/>
                  </a:lnTo>
                  <a:lnTo>
                    <a:pt x="683684" y="12405"/>
                  </a:lnTo>
                  <a:lnTo>
                    <a:pt x="637532" y="21847"/>
                  </a:lnTo>
                  <a:lnTo>
                    <a:pt x="592351" y="33812"/>
                  </a:lnTo>
                  <a:lnTo>
                    <a:pt x="548221" y="48225"/>
                  </a:lnTo>
                  <a:lnTo>
                    <a:pt x="505218" y="65006"/>
                  </a:lnTo>
                  <a:lnTo>
                    <a:pt x="463420" y="84078"/>
                  </a:lnTo>
                  <a:lnTo>
                    <a:pt x="422905" y="105364"/>
                  </a:lnTo>
                  <a:lnTo>
                    <a:pt x="383750" y="128786"/>
                  </a:lnTo>
                  <a:lnTo>
                    <a:pt x="346032" y="154266"/>
                  </a:lnTo>
                  <a:lnTo>
                    <a:pt x="309830" y="181728"/>
                  </a:lnTo>
                  <a:lnTo>
                    <a:pt x="275221" y="211092"/>
                  </a:lnTo>
                  <a:lnTo>
                    <a:pt x="242283" y="242283"/>
                  </a:lnTo>
                  <a:lnTo>
                    <a:pt x="211092" y="275221"/>
                  </a:lnTo>
                  <a:lnTo>
                    <a:pt x="181728" y="309830"/>
                  </a:lnTo>
                  <a:lnTo>
                    <a:pt x="154266" y="346032"/>
                  </a:lnTo>
                  <a:lnTo>
                    <a:pt x="128786" y="383750"/>
                  </a:lnTo>
                  <a:lnTo>
                    <a:pt x="105364" y="422905"/>
                  </a:lnTo>
                  <a:lnTo>
                    <a:pt x="84078" y="463420"/>
                  </a:lnTo>
                  <a:lnTo>
                    <a:pt x="65006" y="505218"/>
                  </a:lnTo>
                  <a:lnTo>
                    <a:pt x="48225" y="548221"/>
                  </a:lnTo>
                  <a:lnTo>
                    <a:pt x="33812" y="592351"/>
                  </a:lnTo>
                  <a:lnTo>
                    <a:pt x="21847" y="637532"/>
                  </a:lnTo>
                  <a:lnTo>
                    <a:pt x="12405" y="683684"/>
                  </a:lnTo>
                  <a:lnTo>
                    <a:pt x="5565" y="730731"/>
                  </a:lnTo>
                  <a:lnTo>
                    <a:pt x="1404" y="778596"/>
                  </a:lnTo>
                  <a:lnTo>
                    <a:pt x="0" y="827199"/>
                  </a:lnTo>
                  <a:lnTo>
                    <a:pt x="858612" y="827199"/>
                  </a:lnTo>
                  <a:lnTo>
                    <a:pt x="858612" y="907"/>
                  </a:lnTo>
                  <a:lnTo>
                    <a:pt x="827199" y="0"/>
                  </a:lnTo>
                  <a:close/>
                </a:path>
              </a:pathLst>
            </a:custGeom>
            <a:solidFill>
              <a:srgbClr val="BDD742"/>
            </a:solidFill>
          </p:spPr>
          <p:txBody>
            <a:bodyPr wrap="square" lIns="0" tIns="0" rIns="0" bIns="0" rtlCol="0"/>
            <a:lstStyle/>
            <a:p>
              <a:endParaRPr/>
            </a:p>
          </p:txBody>
        </p:sp>
      </p:grpSp>
      <p:sp>
        <p:nvSpPr>
          <p:cNvPr id="8" name="object 8"/>
          <p:cNvSpPr txBox="1">
            <a:spLocks noGrp="1"/>
          </p:cNvSpPr>
          <p:nvPr>
            <p:ph type="sldNum" sz="quarter" idx="7"/>
          </p:nvPr>
        </p:nvSpPr>
        <p:spPr>
          <a:prstGeom prst="rect">
            <a:avLst/>
          </a:prstGeom>
        </p:spPr>
        <p:txBody>
          <a:bodyPr vert="horz" wrap="square" lIns="0" tIns="0" rIns="0" bIns="0" rtlCol="0">
            <a:spAutoFit/>
          </a:bodyPr>
          <a:lstStyle/>
          <a:p>
            <a:pPr marL="38100">
              <a:lnSpc>
                <a:spcPts val="2555"/>
              </a:lnSpc>
            </a:pPr>
            <a:r>
              <a:rPr spc="-50" dirty="0"/>
              <a:t>5</a:t>
            </a:r>
          </a:p>
        </p:txBody>
      </p:sp>
      <p:pic>
        <p:nvPicPr>
          <p:cNvPr id="11" name="object 7">
            <a:extLst>
              <a:ext uri="{FF2B5EF4-FFF2-40B4-BE49-F238E27FC236}">
                <a16:creationId xmlns:a16="http://schemas.microsoft.com/office/drawing/2014/main" id="{0F507A78-2919-1F86-814E-C189C0740BBA}"/>
              </a:ext>
            </a:extLst>
          </p:cNvPr>
          <p:cNvPicPr/>
          <p:nvPr/>
        </p:nvPicPr>
        <p:blipFill>
          <a:blip r:embed="rId2" cstate="print"/>
          <a:stretch>
            <a:fillRect/>
          </a:stretch>
        </p:blipFill>
        <p:spPr>
          <a:xfrm>
            <a:off x="11716920" y="0"/>
            <a:ext cx="8387179" cy="658618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808011" y="7810144"/>
            <a:ext cx="15123794" cy="3488054"/>
            <a:chOff x="1808011" y="7810144"/>
            <a:chExt cx="15123794" cy="3488054"/>
          </a:xfrm>
        </p:grpSpPr>
        <p:sp>
          <p:nvSpPr>
            <p:cNvPr id="3" name="object 3"/>
            <p:cNvSpPr/>
            <p:nvPr/>
          </p:nvSpPr>
          <p:spPr>
            <a:xfrm>
              <a:off x="1808011" y="7810144"/>
              <a:ext cx="8637905" cy="3488054"/>
            </a:xfrm>
            <a:custGeom>
              <a:avLst/>
              <a:gdLst/>
              <a:ahLst/>
              <a:cxnLst/>
              <a:rect l="l" t="t" r="r" b="b"/>
              <a:pathLst>
                <a:path w="8637905" h="3488054">
                  <a:moveTo>
                    <a:pt x="3484140" y="0"/>
                  </a:moveTo>
                  <a:lnTo>
                    <a:pt x="3433657" y="515"/>
                  </a:lnTo>
                  <a:lnTo>
                    <a:pt x="3383313" y="1761"/>
                  </a:lnTo>
                  <a:lnTo>
                    <a:pt x="3333132" y="3734"/>
                  </a:lnTo>
                  <a:lnTo>
                    <a:pt x="3283137" y="6430"/>
                  </a:lnTo>
                  <a:lnTo>
                    <a:pt x="3233354" y="9844"/>
                  </a:lnTo>
                  <a:lnTo>
                    <a:pt x="3184618" y="13852"/>
                  </a:lnTo>
                  <a:lnTo>
                    <a:pt x="3135885" y="18466"/>
                  </a:lnTo>
                  <a:lnTo>
                    <a:pt x="3087167" y="23683"/>
                  </a:lnTo>
                  <a:lnTo>
                    <a:pt x="3038474" y="29502"/>
                  </a:lnTo>
                  <a:lnTo>
                    <a:pt x="2989815" y="35920"/>
                  </a:lnTo>
                  <a:lnTo>
                    <a:pt x="2941202" y="42938"/>
                  </a:lnTo>
                  <a:lnTo>
                    <a:pt x="2892643" y="50552"/>
                  </a:lnTo>
                  <a:lnTo>
                    <a:pt x="2844149" y="58760"/>
                  </a:lnTo>
                  <a:lnTo>
                    <a:pt x="2795731" y="67562"/>
                  </a:lnTo>
                  <a:lnTo>
                    <a:pt x="2747398" y="76955"/>
                  </a:lnTo>
                  <a:lnTo>
                    <a:pt x="2699160" y="86937"/>
                  </a:lnTo>
                  <a:lnTo>
                    <a:pt x="2651027" y="97507"/>
                  </a:lnTo>
                  <a:lnTo>
                    <a:pt x="2603011" y="108663"/>
                  </a:lnTo>
                  <a:lnTo>
                    <a:pt x="2555120" y="120403"/>
                  </a:lnTo>
                  <a:lnTo>
                    <a:pt x="2507364" y="132726"/>
                  </a:lnTo>
                  <a:lnTo>
                    <a:pt x="2459755" y="145629"/>
                  </a:lnTo>
                  <a:lnTo>
                    <a:pt x="2412302" y="159111"/>
                  </a:lnTo>
                  <a:lnTo>
                    <a:pt x="2365015" y="173170"/>
                  </a:lnTo>
                  <a:lnTo>
                    <a:pt x="2317904" y="187804"/>
                  </a:lnTo>
                  <a:lnTo>
                    <a:pt x="2270980" y="203012"/>
                  </a:lnTo>
                  <a:lnTo>
                    <a:pt x="2224252" y="218792"/>
                  </a:lnTo>
                  <a:lnTo>
                    <a:pt x="2177730" y="235141"/>
                  </a:lnTo>
                  <a:lnTo>
                    <a:pt x="2131426" y="252059"/>
                  </a:lnTo>
                  <a:lnTo>
                    <a:pt x="2085348" y="269543"/>
                  </a:lnTo>
                  <a:lnTo>
                    <a:pt x="2039507" y="287592"/>
                  </a:lnTo>
                  <a:lnTo>
                    <a:pt x="1993913" y="306203"/>
                  </a:lnTo>
                  <a:lnTo>
                    <a:pt x="1948576" y="325376"/>
                  </a:lnTo>
                  <a:lnTo>
                    <a:pt x="1903506" y="345108"/>
                  </a:lnTo>
                  <a:lnTo>
                    <a:pt x="1858714" y="365398"/>
                  </a:lnTo>
                  <a:lnTo>
                    <a:pt x="1814209" y="386243"/>
                  </a:lnTo>
                  <a:lnTo>
                    <a:pt x="1770002" y="407642"/>
                  </a:lnTo>
                  <a:lnTo>
                    <a:pt x="1726103" y="429594"/>
                  </a:lnTo>
                  <a:lnTo>
                    <a:pt x="1682521" y="452096"/>
                  </a:lnTo>
                  <a:lnTo>
                    <a:pt x="1639267" y="475147"/>
                  </a:lnTo>
                  <a:lnTo>
                    <a:pt x="1596351" y="498744"/>
                  </a:lnTo>
                  <a:lnTo>
                    <a:pt x="1553783" y="522887"/>
                  </a:lnTo>
                  <a:lnTo>
                    <a:pt x="1511574" y="547573"/>
                  </a:lnTo>
                  <a:lnTo>
                    <a:pt x="1469733" y="572801"/>
                  </a:lnTo>
                  <a:lnTo>
                    <a:pt x="1428270" y="598569"/>
                  </a:lnTo>
                  <a:lnTo>
                    <a:pt x="1387195" y="624874"/>
                  </a:lnTo>
                  <a:lnTo>
                    <a:pt x="1346520" y="651716"/>
                  </a:lnTo>
                  <a:lnTo>
                    <a:pt x="1306253" y="679092"/>
                  </a:lnTo>
                  <a:lnTo>
                    <a:pt x="1266405" y="707002"/>
                  </a:lnTo>
                  <a:lnTo>
                    <a:pt x="1226986" y="735442"/>
                  </a:lnTo>
                  <a:lnTo>
                    <a:pt x="1188006" y="764411"/>
                  </a:lnTo>
                  <a:lnTo>
                    <a:pt x="1149475" y="793908"/>
                  </a:lnTo>
                  <a:lnTo>
                    <a:pt x="1111404" y="823930"/>
                  </a:lnTo>
                  <a:lnTo>
                    <a:pt x="1073802" y="854476"/>
                  </a:lnTo>
                  <a:lnTo>
                    <a:pt x="1036679" y="885544"/>
                  </a:lnTo>
                  <a:lnTo>
                    <a:pt x="1000047" y="917133"/>
                  </a:lnTo>
                  <a:lnTo>
                    <a:pt x="963913" y="949240"/>
                  </a:lnTo>
                  <a:lnTo>
                    <a:pt x="928290" y="981864"/>
                  </a:lnTo>
                  <a:lnTo>
                    <a:pt x="893187" y="1015002"/>
                  </a:lnTo>
                  <a:lnTo>
                    <a:pt x="858613" y="1048655"/>
                  </a:lnTo>
                  <a:lnTo>
                    <a:pt x="824580" y="1082818"/>
                  </a:lnTo>
                  <a:lnTo>
                    <a:pt x="791097" y="1117491"/>
                  </a:lnTo>
                  <a:lnTo>
                    <a:pt x="758175" y="1152672"/>
                  </a:lnTo>
                  <a:lnTo>
                    <a:pt x="725823" y="1188360"/>
                  </a:lnTo>
                  <a:lnTo>
                    <a:pt x="694052" y="1224551"/>
                  </a:lnTo>
                  <a:lnTo>
                    <a:pt x="662871" y="1261245"/>
                  </a:lnTo>
                  <a:lnTo>
                    <a:pt x="632291" y="1298440"/>
                  </a:lnTo>
                  <a:lnTo>
                    <a:pt x="602322" y="1336134"/>
                  </a:lnTo>
                  <a:lnTo>
                    <a:pt x="572975" y="1374325"/>
                  </a:lnTo>
                  <a:lnTo>
                    <a:pt x="544258" y="1413012"/>
                  </a:lnTo>
                  <a:lnTo>
                    <a:pt x="516182" y="1452193"/>
                  </a:lnTo>
                  <a:lnTo>
                    <a:pt x="488758" y="1491865"/>
                  </a:lnTo>
                  <a:lnTo>
                    <a:pt x="461996" y="1532028"/>
                  </a:lnTo>
                  <a:lnTo>
                    <a:pt x="435905" y="1572679"/>
                  </a:lnTo>
                  <a:lnTo>
                    <a:pt x="410495" y="1613816"/>
                  </a:lnTo>
                  <a:lnTo>
                    <a:pt x="385778" y="1655439"/>
                  </a:lnTo>
                  <a:lnTo>
                    <a:pt x="361762" y="1697544"/>
                  </a:lnTo>
                  <a:lnTo>
                    <a:pt x="338459" y="1740131"/>
                  </a:lnTo>
                  <a:lnTo>
                    <a:pt x="315877" y="1783197"/>
                  </a:lnTo>
                  <a:lnTo>
                    <a:pt x="294028" y="1826741"/>
                  </a:lnTo>
                  <a:lnTo>
                    <a:pt x="272921" y="1870762"/>
                  </a:lnTo>
                  <a:lnTo>
                    <a:pt x="252613" y="1915145"/>
                  </a:lnTo>
                  <a:lnTo>
                    <a:pt x="233133" y="1959800"/>
                  </a:lnTo>
                  <a:lnTo>
                    <a:pt x="214478" y="2004718"/>
                  </a:lnTo>
                  <a:lnTo>
                    <a:pt x="196641" y="2049890"/>
                  </a:lnTo>
                  <a:lnTo>
                    <a:pt x="179618" y="2095306"/>
                  </a:lnTo>
                  <a:lnTo>
                    <a:pt x="163402" y="2140959"/>
                  </a:lnTo>
                  <a:lnTo>
                    <a:pt x="147989" y="2186839"/>
                  </a:lnTo>
                  <a:lnTo>
                    <a:pt x="133373" y="2232937"/>
                  </a:lnTo>
                  <a:lnTo>
                    <a:pt x="119549" y="2279244"/>
                  </a:lnTo>
                  <a:lnTo>
                    <a:pt x="106511" y="2325752"/>
                  </a:lnTo>
                  <a:lnTo>
                    <a:pt x="94254" y="2372451"/>
                  </a:lnTo>
                  <a:lnTo>
                    <a:pt x="82773" y="2419333"/>
                  </a:lnTo>
                  <a:lnTo>
                    <a:pt x="72063" y="2466389"/>
                  </a:lnTo>
                  <a:lnTo>
                    <a:pt x="62117" y="2513610"/>
                  </a:lnTo>
                  <a:lnTo>
                    <a:pt x="52931" y="2560987"/>
                  </a:lnTo>
                  <a:lnTo>
                    <a:pt x="44499" y="2608510"/>
                  </a:lnTo>
                  <a:lnTo>
                    <a:pt x="36816" y="2656173"/>
                  </a:lnTo>
                  <a:lnTo>
                    <a:pt x="29877" y="2703964"/>
                  </a:lnTo>
                  <a:lnTo>
                    <a:pt x="23676" y="2751876"/>
                  </a:lnTo>
                  <a:lnTo>
                    <a:pt x="18208" y="2799899"/>
                  </a:lnTo>
                  <a:lnTo>
                    <a:pt x="13467" y="2848025"/>
                  </a:lnTo>
                  <a:lnTo>
                    <a:pt x="9448" y="2896245"/>
                  </a:lnTo>
                  <a:lnTo>
                    <a:pt x="6146" y="2944550"/>
                  </a:lnTo>
                  <a:lnTo>
                    <a:pt x="3556" y="2992930"/>
                  </a:lnTo>
                  <a:lnTo>
                    <a:pt x="1672" y="3041378"/>
                  </a:lnTo>
                  <a:lnTo>
                    <a:pt x="488" y="3089884"/>
                  </a:lnTo>
                  <a:lnTo>
                    <a:pt x="0" y="3138439"/>
                  </a:lnTo>
                  <a:lnTo>
                    <a:pt x="201" y="3187035"/>
                  </a:lnTo>
                  <a:lnTo>
                    <a:pt x="1087" y="3235662"/>
                  </a:lnTo>
                  <a:lnTo>
                    <a:pt x="2653" y="3284312"/>
                  </a:lnTo>
                  <a:lnTo>
                    <a:pt x="4892" y="3332975"/>
                  </a:lnTo>
                  <a:lnTo>
                    <a:pt x="7800" y="3381643"/>
                  </a:lnTo>
                  <a:lnTo>
                    <a:pt x="11371" y="3430307"/>
                  </a:lnTo>
                  <a:lnTo>
                    <a:pt x="16502" y="3487940"/>
                  </a:lnTo>
                  <a:lnTo>
                    <a:pt x="8637365" y="3487940"/>
                  </a:lnTo>
                  <a:lnTo>
                    <a:pt x="8563783" y="3457522"/>
                  </a:lnTo>
                  <a:lnTo>
                    <a:pt x="8516461" y="3439122"/>
                  </a:lnTo>
                  <a:lnTo>
                    <a:pt x="8469638" y="3421673"/>
                  </a:lnTo>
                  <a:lnTo>
                    <a:pt x="8422443" y="3404775"/>
                  </a:lnTo>
                  <a:lnTo>
                    <a:pt x="8374905" y="3388390"/>
                  </a:lnTo>
                  <a:lnTo>
                    <a:pt x="8327052" y="3372479"/>
                  </a:lnTo>
                  <a:lnTo>
                    <a:pt x="8278915" y="3357004"/>
                  </a:lnTo>
                  <a:lnTo>
                    <a:pt x="8230521" y="3341927"/>
                  </a:lnTo>
                  <a:lnTo>
                    <a:pt x="8181899" y="3327209"/>
                  </a:lnTo>
                  <a:lnTo>
                    <a:pt x="8133079" y="3312812"/>
                  </a:lnTo>
                  <a:lnTo>
                    <a:pt x="8084090" y="3298696"/>
                  </a:lnTo>
                  <a:lnTo>
                    <a:pt x="8034960" y="3284825"/>
                  </a:lnTo>
                  <a:lnTo>
                    <a:pt x="7936396" y="3257659"/>
                  </a:lnTo>
                  <a:lnTo>
                    <a:pt x="7640355" y="3177975"/>
                  </a:lnTo>
                  <a:lnTo>
                    <a:pt x="7542322" y="3150996"/>
                  </a:lnTo>
                  <a:lnTo>
                    <a:pt x="7493557" y="3137258"/>
                  </a:lnTo>
                  <a:lnTo>
                    <a:pt x="7444999" y="3123302"/>
                  </a:lnTo>
                  <a:lnTo>
                    <a:pt x="7396678" y="3109092"/>
                  </a:lnTo>
                  <a:lnTo>
                    <a:pt x="7348622" y="3094587"/>
                  </a:lnTo>
                  <a:lnTo>
                    <a:pt x="7300862" y="3079750"/>
                  </a:lnTo>
                  <a:lnTo>
                    <a:pt x="7253426" y="3064542"/>
                  </a:lnTo>
                  <a:lnTo>
                    <a:pt x="7206345" y="3048925"/>
                  </a:lnTo>
                  <a:lnTo>
                    <a:pt x="7159647" y="3032859"/>
                  </a:lnTo>
                  <a:lnTo>
                    <a:pt x="7113363" y="3016307"/>
                  </a:lnTo>
                  <a:lnTo>
                    <a:pt x="7067520" y="2999230"/>
                  </a:lnTo>
                  <a:lnTo>
                    <a:pt x="7018917" y="2980306"/>
                  </a:lnTo>
                  <a:lnTo>
                    <a:pt x="6970889" y="2960689"/>
                  </a:lnTo>
                  <a:lnTo>
                    <a:pt x="6923472" y="2940332"/>
                  </a:lnTo>
                  <a:lnTo>
                    <a:pt x="6876703" y="2919187"/>
                  </a:lnTo>
                  <a:lnTo>
                    <a:pt x="6830616" y="2897207"/>
                  </a:lnTo>
                  <a:lnTo>
                    <a:pt x="6785247" y="2874345"/>
                  </a:lnTo>
                  <a:lnTo>
                    <a:pt x="6740632" y="2850553"/>
                  </a:lnTo>
                  <a:lnTo>
                    <a:pt x="6696807" y="2825785"/>
                  </a:lnTo>
                  <a:lnTo>
                    <a:pt x="6653807" y="2799992"/>
                  </a:lnTo>
                  <a:lnTo>
                    <a:pt x="6611668" y="2773127"/>
                  </a:lnTo>
                  <a:lnTo>
                    <a:pt x="6570426" y="2745143"/>
                  </a:lnTo>
                  <a:lnTo>
                    <a:pt x="6530116" y="2715993"/>
                  </a:lnTo>
                  <a:lnTo>
                    <a:pt x="6490773" y="2685629"/>
                  </a:lnTo>
                  <a:lnTo>
                    <a:pt x="6452435" y="2654004"/>
                  </a:lnTo>
                  <a:lnTo>
                    <a:pt x="6415135" y="2621070"/>
                  </a:lnTo>
                  <a:lnTo>
                    <a:pt x="6378911" y="2586781"/>
                  </a:lnTo>
                  <a:lnTo>
                    <a:pt x="6343797" y="2551088"/>
                  </a:lnTo>
                  <a:lnTo>
                    <a:pt x="6309829" y="2513945"/>
                  </a:lnTo>
                  <a:lnTo>
                    <a:pt x="6277043" y="2475304"/>
                  </a:lnTo>
                  <a:lnTo>
                    <a:pt x="6245475" y="2435118"/>
                  </a:lnTo>
                  <a:lnTo>
                    <a:pt x="6215160" y="2393339"/>
                  </a:lnTo>
                  <a:lnTo>
                    <a:pt x="6186134" y="2349920"/>
                  </a:lnTo>
                  <a:lnTo>
                    <a:pt x="6160324" y="2307937"/>
                  </a:lnTo>
                  <a:lnTo>
                    <a:pt x="6136139" y="2265192"/>
                  </a:lnTo>
                  <a:lnTo>
                    <a:pt x="6113458" y="2221739"/>
                  </a:lnTo>
                  <a:lnTo>
                    <a:pt x="6092165" y="2177634"/>
                  </a:lnTo>
                  <a:lnTo>
                    <a:pt x="6072140" y="2132928"/>
                  </a:lnTo>
                  <a:lnTo>
                    <a:pt x="6053265" y="2087677"/>
                  </a:lnTo>
                  <a:lnTo>
                    <a:pt x="6035421" y="2041935"/>
                  </a:lnTo>
                  <a:lnTo>
                    <a:pt x="6018491" y="1995756"/>
                  </a:lnTo>
                  <a:lnTo>
                    <a:pt x="6002355" y="1949193"/>
                  </a:lnTo>
                  <a:lnTo>
                    <a:pt x="5986895" y="1902301"/>
                  </a:lnTo>
                  <a:lnTo>
                    <a:pt x="5971993" y="1855135"/>
                  </a:lnTo>
                  <a:lnTo>
                    <a:pt x="5957531" y="1807747"/>
                  </a:lnTo>
                  <a:lnTo>
                    <a:pt x="5943388" y="1760192"/>
                  </a:lnTo>
                  <a:lnTo>
                    <a:pt x="5901702" y="1617066"/>
                  </a:lnTo>
                  <a:lnTo>
                    <a:pt x="5887658" y="1569383"/>
                  </a:lnTo>
                  <a:lnTo>
                    <a:pt x="5873343" y="1521805"/>
                  </a:lnTo>
                  <a:lnTo>
                    <a:pt x="5858637" y="1474383"/>
                  </a:lnTo>
                  <a:lnTo>
                    <a:pt x="5843424" y="1427173"/>
                  </a:lnTo>
                  <a:lnTo>
                    <a:pt x="5827583" y="1380228"/>
                  </a:lnTo>
                  <a:lnTo>
                    <a:pt x="5810997" y="1333603"/>
                  </a:lnTo>
                  <a:lnTo>
                    <a:pt x="5793546" y="1287352"/>
                  </a:lnTo>
                  <a:lnTo>
                    <a:pt x="5775114" y="1241528"/>
                  </a:lnTo>
                  <a:lnTo>
                    <a:pt x="5755581" y="1196186"/>
                  </a:lnTo>
                  <a:lnTo>
                    <a:pt x="5734828" y="1151380"/>
                  </a:lnTo>
                  <a:lnTo>
                    <a:pt x="5712125" y="1105939"/>
                  </a:lnTo>
                  <a:lnTo>
                    <a:pt x="5688198" y="1061481"/>
                  </a:lnTo>
                  <a:lnTo>
                    <a:pt x="5663074" y="1018000"/>
                  </a:lnTo>
                  <a:lnTo>
                    <a:pt x="5636779" y="975494"/>
                  </a:lnTo>
                  <a:lnTo>
                    <a:pt x="5609339" y="933958"/>
                  </a:lnTo>
                  <a:lnTo>
                    <a:pt x="5580780" y="893388"/>
                  </a:lnTo>
                  <a:lnTo>
                    <a:pt x="5551129" y="853780"/>
                  </a:lnTo>
                  <a:lnTo>
                    <a:pt x="5520410" y="815130"/>
                  </a:lnTo>
                  <a:lnTo>
                    <a:pt x="5488651" y="777433"/>
                  </a:lnTo>
                  <a:lnTo>
                    <a:pt x="5455878" y="740686"/>
                  </a:lnTo>
                  <a:lnTo>
                    <a:pt x="5422116" y="704885"/>
                  </a:lnTo>
                  <a:lnTo>
                    <a:pt x="5387392" y="670024"/>
                  </a:lnTo>
                  <a:lnTo>
                    <a:pt x="5351732" y="636101"/>
                  </a:lnTo>
                  <a:lnTo>
                    <a:pt x="5315161" y="603111"/>
                  </a:lnTo>
                  <a:lnTo>
                    <a:pt x="5277707" y="571050"/>
                  </a:lnTo>
                  <a:lnTo>
                    <a:pt x="5239395" y="539914"/>
                  </a:lnTo>
                  <a:lnTo>
                    <a:pt x="5200251" y="509698"/>
                  </a:lnTo>
                  <a:lnTo>
                    <a:pt x="5160301" y="480399"/>
                  </a:lnTo>
                  <a:lnTo>
                    <a:pt x="5119572" y="452013"/>
                  </a:lnTo>
                  <a:lnTo>
                    <a:pt x="5078089" y="424535"/>
                  </a:lnTo>
                  <a:lnTo>
                    <a:pt x="5035879" y="397961"/>
                  </a:lnTo>
                  <a:lnTo>
                    <a:pt x="4992968" y="372288"/>
                  </a:lnTo>
                  <a:lnTo>
                    <a:pt x="4949382" y="347510"/>
                  </a:lnTo>
                  <a:lnTo>
                    <a:pt x="4905146" y="323625"/>
                  </a:lnTo>
                  <a:lnTo>
                    <a:pt x="4860287" y="300627"/>
                  </a:lnTo>
                  <a:lnTo>
                    <a:pt x="4814832" y="278513"/>
                  </a:lnTo>
                  <a:lnTo>
                    <a:pt x="4768806" y="257279"/>
                  </a:lnTo>
                  <a:lnTo>
                    <a:pt x="4722235" y="236920"/>
                  </a:lnTo>
                  <a:lnTo>
                    <a:pt x="4675145" y="217433"/>
                  </a:lnTo>
                  <a:lnTo>
                    <a:pt x="4627563" y="198813"/>
                  </a:lnTo>
                  <a:lnTo>
                    <a:pt x="4580604" y="181442"/>
                  </a:lnTo>
                  <a:lnTo>
                    <a:pt x="4533224" y="164893"/>
                  </a:lnTo>
                  <a:lnTo>
                    <a:pt x="4485448" y="149160"/>
                  </a:lnTo>
                  <a:lnTo>
                    <a:pt x="4437300" y="134240"/>
                  </a:lnTo>
                  <a:lnTo>
                    <a:pt x="4388804" y="120129"/>
                  </a:lnTo>
                  <a:lnTo>
                    <a:pt x="4339985" y="106823"/>
                  </a:lnTo>
                  <a:lnTo>
                    <a:pt x="4290866" y="94318"/>
                  </a:lnTo>
                  <a:lnTo>
                    <a:pt x="4241473" y="82611"/>
                  </a:lnTo>
                  <a:lnTo>
                    <a:pt x="4191830" y="71696"/>
                  </a:lnTo>
                  <a:lnTo>
                    <a:pt x="4141961" y="61571"/>
                  </a:lnTo>
                  <a:lnTo>
                    <a:pt x="4091889" y="52232"/>
                  </a:lnTo>
                  <a:lnTo>
                    <a:pt x="4041640" y="43674"/>
                  </a:lnTo>
                  <a:lnTo>
                    <a:pt x="3991238" y="35894"/>
                  </a:lnTo>
                  <a:lnTo>
                    <a:pt x="3940707" y="28887"/>
                  </a:lnTo>
                  <a:lnTo>
                    <a:pt x="3890072" y="22650"/>
                  </a:lnTo>
                  <a:lnTo>
                    <a:pt x="3839356" y="17179"/>
                  </a:lnTo>
                  <a:lnTo>
                    <a:pt x="3788584" y="12470"/>
                  </a:lnTo>
                  <a:lnTo>
                    <a:pt x="3737781" y="8520"/>
                  </a:lnTo>
                  <a:lnTo>
                    <a:pt x="3686970" y="5323"/>
                  </a:lnTo>
                  <a:lnTo>
                    <a:pt x="3636176" y="2876"/>
                  </a:lnTo>
                  <a:lnTo>
                    <a:pt x="3585424" y="1176"/>
                  </a:lnTo>
                  <a:lnTo>
                    <a:pt x="3534737" y="219"/>
                  </a:lnTo>
                  <a:lnTo>
                    <a:pt x="3484140" y="0"/>
                  </a:lnTo>
                  <a:close/>
                </a:path>
              </a:pathLst>
            </a:custGeom>
            <a:solidFill>
              <a:srgbClr val="B0D10E">
                <a:alpha val="9999"/>
              </a:srgbClr>
            </a:solidFill>
          </p:spPr>
          <p:txBody>
            <a:bodyPr wrap="square" lIns="0" tIns="0" rIns="0" bIns="0" rtlCol="0"/>
            <a:lstStyle/>
            <a:p>
              <a:endParaRPr/>
            </a:p>
          </p:txBody>
        </p:sp>
        <p:sp>
          <p:nvSpPr>
            <p:cNvPr id="4" name="object 4"/>
            <p:cNvSpPr/>
            <p:nvPr/>
          </p:nvSpPr>
          <p:spPr>
            <a:xfrm>
              <a:off x="7710128" y="7997379"/>
              <a:ext cx="9221470" cy="3300729"/>
            </a:xfrm>
            <a:custGeom>
              <a:avLst/>
              <a:gdLst/>
              <a:ahLst/>
              <a:cxnLst/>
              <a:rect l="l" t="t" r="r" b="b"/>
              <a:pathLst>
                <a:path w="9221469" h="3300729">
                  <a:moveTo>
                    <a:pt x="4611075" y="1"/>
                  </a:moveTo>
                  <a:lnTo>
                    <a:pt x="4561798" y="0"/>
                  </a:lnTo>
                  <a:lnTo>
                    <a:pt x="4512526" y="468"/>
                  </a:lnTo>
                  <a:lnTo>
                    <a:pt x="4463261" y="1407"/>
                  </a:lnTo>
                  <a:lnTo>
                    <a:pt x="4414009" y="2818"/>
                  </a:lnTo>
                  <a:lnTo>
                    <a:pt x="4364772" y="4704"/>
                  </a:lnTo>
                  <a:lnTo>
                    <a:pt x="4315556" y="7065"/>
                  </a:lnTo>
                  <a:lnTo>
                    <a:pt x="4266362" y="9904"/>
                  </a:lnTo>
                  <a:lnTo>
                    <a:pt x="4217197" y="13221"/>
                  </a:lnTo>
                  <a:lnTo>
                    <a:pt x="4168062" y="17018"/>
                  </a:lnTo>
                  <a:lnTo>
                    <a:pt x="4118963" y="21297"/>
                  </a:lnTo>
                  <a:lnTo>
                    <a:pt x="4069903" y="26059"/>
                  </a:lnTo>
                  <a:lnTo>
                    <a:pt x="4020886" y="31306"/>
                  </a:lnTo>
                  <a:lnTo>
                    <a:pt x="3971915" y="37039"/>
                  </a:lnTo>
                  <a:lnTo>
                    <a:pt x="3922995" y="43261"/>
                  </a:lnTo>
                  <a:lnTo>
                    <a:pt x="3874130" y="49971"/>
                  </a:lnTo>
                  <a:lnTo>
                    <a:pt x="3825322" y="57173"/>
                  </a:lnTo>
                  <a:lnTo>
                    <a:pt x="3776577" y="64867"/>
                  </a:lnTo>
                  <a:lnTo>
                    <a:pt x="3727898" y="73055"/>
                  </a:lnTo>
                  <a:lnTo>
                    <a:pt x="3679289" y="81738"/>
                  </a:lnTo>
                  <a:lnTo>
                    <a:pt x="3630754" y="90919"/>
                  </a:lnTo>
                  <a:lnTo>
                    <a:pt x="3582296" y="100598"/>
                  </a:lnTo>
                  <a:lnTo>
                    <a:pt x="3533920" y="110777"/>
                  </a:lnTo>
                  <a:lnTo>
                    <a:pt x="3485628" y="121458"/>
                  </a:lnTo>
                  <a:lnTo>
                    <a:pt x="3437869" y="132543"/>
                  </a:lnTo>
                  <a:lnTo>
                    <a:pt x="3390227" y="144133"/>
                  </a:lnTo>
                  <a:lnTo>
                    <a:pt x="3342709" y="156227"/>
                  </a:lnTo>
                  <a:lnTo>
                    <a:pt x="3295319" y="168821"/>
                  </a:lnTo>
                  <a:lnTo>
                    <a:pt x="3248060" y="181912"/>
                  </a:lnTo>
                  <a:lnTo>
                    <a:pt x="3200938" y="195497"/>
                  </a:lnTo>
                  <a:lnTo>
                    <a:pt x="3153957" y="209574"/>
                  </a:lnTo>
                  <a:lnTo>
                    <a:pt x="3107120" y="224139"/>
                  </a:lnTo>
                  <a:lnTo>
                    <a:pt x="3060434" y="239190"/>
                  </a:lnTo>
                  <a:lnTo>
                    <a:pt x="3013901" y="254724"/>
                  </a:lnTo>
                  <a:lnTo>
                    <a:pt x="2967527" y="270738"/>
                  </a:lnTo>
                  <a:lnTo>
                    <a:pt x="2921315" y="287228"/>
                  </a:lnTo>
                  <a:lnTo>
                    <a:pt x="2875271" y="304193"/>
                  </a:lnTo>
                  <a:lnTo>
                    <a:pt x="2829399" y="321629"/>
                  </a:lnTo>
                  <a:lnTo>
                    <a:pt x="2783702" y="339533"/>
                  </a:lnTo>
                  <a:lnTo>
                    <a:pt x="2738186" y="357902"/>
                  </a:lnTo>
                  <a:lnTo>
                    <a:pt x="2692855" y="376734"/>
                  </a:lnTo>
                  <a:lnTo>
                    <a:pt x="2647713" y="396026"/>
                  </a:lnTo>
                  <a:lnTo>
                    <a:pt x="2602765" y="415774"/>
                  </a:lnTo>
                  <a:lnTo>
                    <a:pt x="2558014" y="435975"/>
                  </a:lnTo>
                  <a:lnTo>
                    <a:pt x="2513467" y="456628"/>
                  </a:lnTo>
                  <a:lnTo>
                    <a:pt x="2469126" y="477728"/>
                  </a:lnTo>
                  <a:lnTo>
                    <a:pt x="2424996" y="499274"/>
                  </a:lnTo>
                  <a:lnTo>
                    <a:pt x="2381083" y="521262"/>
                  </a:lnTo>
                  <a:lnTo>
                    <a:pt x="2337389" y="543688"/>
                  </a:lnTo>
                  <a:lnTo>
                    <a:pt x="2293920" y="566552"/>
                  </a:lnTo>
                  <a:lnTo>
                    <a:pt x="2250680" y="589848"/>
                  </a:lnTo>
                  <a:lnTo>
                    <a:pt x="2207673" y="613576"/>
                  </a:lnTo>
                  <a:lnTo>
                    <a:pt x="2164904" y="637730"/>
                  </a:lnTo>
                  <a:lnTo>
                    <a:pt x="2122377" y="662310"/>
                  </a:lnTo>
                  <a:lnTo>
                    <a:pt x="2080096" y="687311"/>
                  </a:lnTo>
                  <a:lnTo>
                    <a:pt x="2038067" y="712732"/>
                  </a:lnTo>
                  <a:lnTo>
                    <a:pt x="1996293" y="738568"/>
                  </a:lnTo>
                  <a:lnTo>
                    <a:pt x="1954779" y="764818"/>
                  </a:lnTo>
                  <a:lnTo>
                    <a:pt x="1913529" y="791477"/>
                  </a:lnTo>
                  <a:lnTo>
                    <a:pt x="1872547" y="818544"/>
                  </a:lnTo>
                  <a:lnTo>
                    <a:pt x="1831839" y="846016"/>
                  </a:lnTo>
                  <a:lnTo>
                    <a:pt x="1791408" y="873889"/>
                  </a:lnTo>
                  <a:lnTo>
                    <a:pt x="1751259" y="902160"/>
                  </a:lnTo>
                  <a:lnTo>
                    <a:pt x="1711396" y="930827"/>
                  </a:lnTo>
                  <a:lnTo>
                    <a:pt x="1671824" y="959887"/>
                  </a:lnTo>
                  <a:lnTo>
                    <a:pt x="1632546" y="989337"/>
                  </a:lnTo>
                  <a:lnTo>
                    <a:pt x="1593569" y="1019175"/>
                  </a:lnTo>
                  <a:lnTo>
                    <a:pt x="1554895" y="1049396"/>
                  </a:lnTo>
                  <a:lnTo>
                    <a:pt x="1516529" y="1079998"/>
                  </a:lnTo>
                  <a:lnTo>
                    <a:pt x="1478477" y="1110979"/>
                  </a:lnTo>
                  <a:lnTo>
                    <a:pt x="1440741" y="1142335"/>
                  </a:lnTo>
                  <a:lnTo>
                    <a:pt x="1403327" y="1174063"/>
                  </a:lnTo>
                  <a:lnTo>
                    <a:pt x="1366238" y="1206161"/>
                  </a:lnTo>
                  <a:lnTo>
                    <a:pt x="1329480" y="1238626"/>
                  </a:lnTo>
                  <a:lnTo>
                    <a:pt x="1293057" y="1271455"/>
                  </a:lnTo>
                  <a:lnTo>
                    <a:pt x="1256973" y="1304645"/>
                  </a:lnTo>
                  <a:lnTo>
                    <a:pt x="1221233" y="1338192"/>
                  </a:lnTo>
                  <a:lnTo>
                    <a:pt x="1185840" y="1372095"/>
                  </a:lnTo>
                  <a:lnTo>
                    <a:pt x="1150800" y="1406350"/>
                  </a:lnTo>
                  <a:lnTo>
                    <a:pt x="1116116" y="1440954"/>
                  </a:lnTo>
                  <a:lnTo>
                    <a:pt x="1081794" y="1475904"/>
                  </a:lnTo>
                  <a:lnTo>
                    <a:pt x="1047837" y="1511198"/>
                  </a:lnTo>
                  <a:lnTo>
                    <a:pt x="1014251" y="1546833"/>
                  </a:lnTo>
                  <a:lnTo>
                    <a:pt x="981039" y="1582805"/>
                  </a:lnTo>
                  <a:lnTo>
                    <a:pt x="948205" y="1619113"/>
                  </a:lnTo>
                  <a:lnTo>
                    <a:pt x="915755" y="1655752"/>
                  </a:lnTo>
                  <a:lnTo>
                    <a:pt x="883692" y="1692720"/>
                  </a:lnTo>
                  <a:lnTo>
                    <a:pt x="852022" y="1730014"/>
                  </a:lnTo>
                  <a:lnTo>
                    <a:pt x="820748" y="1767631"/>
                  </a:lnTo>
                  <a:lnTo>
                    <a:pt x="789874" y="1805569"/>
                  </a:lnTo>
                  <a:lnTo>
                    <a:pt x="759407" y="1843824"/>
                  </a:lnTo>
                  <a:lnTo>
                    <a:pt x="729348" y="1882393"/>
                  </a:lnTo>
                  <a:lnTo>
                    <a:pt x="699704" y="1921274"/>
                  </a:lnTo>
                  <a:lnTo>
                    <a:pt x="670478" y="1960464"/>
                  </a:lnTo>
                  <a:lnTo>
                    <a:pt x="641676" y="1999959"/>
                  </a:lnTo>
                  <a:lnTo>
                    <a:pt x="613300" y="2039758"/>
                  </a:lnTo>
                  <a:lnTo>
                    <a:pt x="585356" y="2079856"/>
                  </a:lnTo>
                  <a:lnTo>
                    <a:pt x="557849" y="2120252"/>
                  </a:lnTo>
                  <a:lnTo>
                    <a:pt x="530781" y="2160941"/>
                  </a:lnTo>
                  <a:lnTo>
                    <a:pt x="504159" y="2201922"/>
                  </a:lnTo>
                  <a:lnTo>
                    <a:pt x="477986" y="2243191"/>
                  </a:lnTo>
                  <a:lnTo>
                    <a:pt x="452267" y="2284746"/>
                  </a:lnTo>
                  <a:lnTo>
                    <a:pt x="427006" y="2326583"/>
                  </a:lnTo>
                  <a:lnTo>
                    <a:pt x="402208" y="2368700"/>
                  </a:lnTo>
                  <a:lnTo>
                    <a:pt x="377877" y="2411094"/>
                  </a:lnTo>
                  <a:lnTo>
                    <a:pt x="354017" y="2453762"/>
                  </a:lnTo>
                  <a:lnTo>
                    <a:pt x="330633" y="2496700"/>
                  </a:lnTo>
                  <a:lnTo>
                    <a:pt x="307729" y="2539907"/>
                  </a:lnTo>
                  <a:lnTo>
                    <a:pt x="285309" y="2583379"/>
                  </a:lnTo>
                  <a:lnTo>
                    <a:pt x="263379" y="2627113"/>
                  </a:lnTo>
                  <a:lnTo>
                    <a:pt x="241942" y="2671106"/>
                  </a:lnTo>
                  <a:lnTo>
                    <a:pt x="221003" y="2715356"/>
                  </a:lnTo>
                  <a:lnTo>
                    <a:pt x="200566" y="2759859"/>
                  </a:lnTo>
                  <a:lnTo>
                    <a:pt x="181280" y="2803147"/>
                  </a:lnTo>
                  <a:lnTo>
                    <a:pt x="162484" y="2846657"/>
                  </a:lnTo>
                  <a:lnTo>
                    <a:pt x="144172" y="2890396"/>
                  </a:lnTo>
                  <a:lnTo>
                    <a:pt x="126338" y="2934373"/>
                  </a:lnTo>
                  <a:lnTo>
                    <a:pt x="108977" y="2978596"/>
                  </a:lnTo>
                  <a:lnTo>
                    <a:pt x="91787" y="3023946"/>
                  </a:lnTo>
                  <a:lnTo>
                    <a:pt x="75148" y="3069494"/>
                  </a:lnTo>
                  <a:lnTo>
                    <a:pt x="59060" y="3115233"/>
                  </a:lnTo>
                  <a:lnTo>
                    <a:pt x="43523" y="3161157"/>
                  </a:lnTo>
                  <a:lnTo>
                    <a:pt x="28535" y="3207261"/>
                  </a:lnTo>
                  <a:lnTo>
                    <a:pt x="14097" y="3253537"/>
                  </a:lnTo>
                  <a:lnTo>
                    <a:pt x="0" y="3300705"/>
                  </a:lnTo>
                  <a:lnTo>
                    <a:pt x="9221325" y="3300705"/>
                  </a:lnTo>
                  <a:lnTo>
                    <a:pt x="9174101" y="3097862"/>
                  </a:lnTo>
                  <a:lnTo>
                    <a:pt x="9150701" y="3000245"/>
                  </a:lnTo>
                  <a:lnTo>
                    <a:pt x="9138667" y="2951554"/>
                  </a:lnTo>
                  <a:lnTo>
                    <a:pt x="9126345" y="2902972"/>
                  </a:lnTo>
                  <a:lnTo>
                    <a:pt x="9113684" y="2854521"/>
                  </a:lnTo>
                  <a:lnTo>
                    <a:pt x="9100636" y="2806223"/>
                  </a:lnTo>
                  <a:lnTo>
                    <a:pt x="9087151" y="2758100"/>
                  </a:lnTo>
                  <a:lnTo>
                    <a:pt x="9073178" y="2710174"/>
                  </a:lnTo>
                  <a:lnTo>
                    <a:pt x="9058668" y="2662468"/>
                  </a:lnTo>
                  <a:lnTo>
                    <a:pt x="9043573" y="2615005"/>
                  </a:lnTo>
                  <a:lnTo>
                    <a:pt x="9027841" y="2567805"/>
                  </a:lnTo>
                  <a:lnTo>
                    <a:pt x="9011424" y="2520892"/>
                  </a:lnTo>
                  <a:lnTo>
                    <a:pt x="8994271" y="2474288"/>
                  </a:lnTo>
                  <a:lnTo>
                    <a:pt x="8976334" y="2428014"/>
                  </a:lnTo>
                  <a:lnTo>
                    <a:pt x="8957562" y="2382094"/>
                  </a:lnTo>
                  <a:lnTo>
                    <a:pt x="8937906" y="2336549"/>
                  </a:lnTo>
                  <a:lnTo>
                    <a:pt x="8917316" y="2291403"/>
                  </a:lnTo>
                  <a:lnTo>
                    <a:pt x="8895730" y="2246624"/>
                  </a:lnTo>
                  <a:lnTo>
                    <a:pt x="8873226" y="2202384"/>
                  </a:lnTo>
                  <a:lnTo>
                    <a:pt x="8849826" y="2158678"/>
                  </a:lnTo>
                  <a:lnTo>
                    <a:pt x="8825554" y="2115502"/>
                  </a:lnTo>
                  <a:lnTo>
                    <a:pt x="8800431" y="2072852"/>
                  </a:lnTo>
                  <a:lnTo>
                    <a:pt x="8774478" y="2030723"/>
                  </a:lnTo>
                  <a:lnTo>
                    <a:pt x="8747719" y="1989112"/>
                  </a:lnTo>
                  <a:lnTo>
                    <a:pt x="8720175" y="1948014"/>
                  </a:lnTo>
                  <a:lnTo>
                    <a:pt x="8691869" y="1907425"/>
                  </a:lnTo>
                  <a:lnTo>
                    <a:pt x="8662823" y="1867341"/>
                  </a:lnTo>
                  <a:lnTo>
                    <a:pt x="8633058" y="1827758"/>
                  </a:lnTo>
                  <a:lnTo>
                    <a:pt x="8602596" y="1788672"/>
                  </a:lnTo>
                  <a:lnTo>
                    <a:pt x="8571461" y="1750079"/>
                  </a:lnTo>
                  <a:lnTo>
                    <a:pt x="8539674" y="1711974"/>
                  </a:lnTo>
                  <a:lnTo>
                    <a:pt x="8507256" y="1674353"/>
                  </a:lnTo>
                  <a:lnTo>
                    <a:pt x="8474231" y="1637212"/>
                  </a:lnTo>
                  <a:lnTo>
                    <a:pt x="8440621" y="1600548"/>
                  </a:lnTo>
                  <a:lnTo>
                    <a:pt x="8406447" y="1564355"/>
                  </a:lnTo>
                  <a:lnTo>
                    <a:pt x="8371731" y="1528631"/>
                  </a:lnTo>
                  <a:lnTo>
                    <a:pt x="8336496" y="1493370"/>
                  </a:lnTo>
                  <a:lnTo>
                    <a:pt x="8300764" y="1458568"/>
                  </a:lnTo>
                  <a:lnTo>
                    <a:pt x="8264557" y="1424222"/>
                  </a:lnTo>
                  <a:lnTo>
                    <a:pt x="8227897" y="1390327"/>
                  </a:lnTo>
                  <a:lnTo>
                    <a:pt x="8190806" y="1356879"/>
                  </a:lnTo>
                  <a:lnTo>
                    <a:pt x="8153306" y="1323874"/>
                  </a:lnTo>
                  <a:lnTo>
                    <a:pt x="8115419" y="1291307"/>
                  </a:lnTo>
                  <a:lnTo>
                    <a:pt x="8077168" y="1259176"/>
                  </a:lnTo>
                  <a:lnTo>
                    <a:pt x="8038575" y="1227475"/>
                  </a:lnTo>
                  <a:lnTo>
                    <a:pt x="7999661" y="1196200"/>
                  </a:lnTo>
                  <a:lnTo>
                    <a:pt x="7960449" y="1165348"/>
                  </a:lnTo>
                  <a:lnTo>
                    <a:pt x="7920961" y="1134913"/>
                  </a:lnTo>
                  <a:lnTo>
                    <a:pt x="7881219" y="1104893"/>
                  </a:lnTo>
                  <a:lnTo>
                    <a:pt x="7841245" y="1075283"/>
                  </a:lnTo>
                  <a:lnTo>
                    <a:pt x="7801247" y="1046228"/>
                  </a:lnTo>
                  <a:lnTo>
                    <a:pt x="7760983" y="1017536"/>
                  </a:lnTo>
                  <a:lnTo>
                    <a:pt x="7720458" y="989208"/>
                  </a:lnTo>
                  <a:lnTo>
                    <a:pt x="7679675" y="961245"/>
                  </a:lnTo>
                  <a:lnTo>
                    <a:pt x="7638638" y="933649"/>
                  </a:lnTo>
                  <a:lnTo>
                    <a:pt x="7597351" y="906421"/>
                  </a:lnTo>
                  <a:lnTo>
                    <a:pt x="7555818" y="879562"/>
                  </a:lnTo>
                  <a:lnTo>
                    <a:pt x="7514042" y="853075"/>
                  </a:lnTo>
                  <a:lnTo>
                    <a:pt x="7472027" y="826961"/>
                  </a:lnTo>
                  <a:lnTo>
                    <a:pt x="7429778" y="801222"/>
                  </a:lnTo>
                  <a:lnTo>
                    <a:pt x="7387298" y="775858"/>
                  </a:lnTo>
                  <a:lnTo>
                    <a:pt x="7344591" y="750872"/>
                  </a:lnTo>
                  <a:lnTo>
                    <a:pt x="7301660" y="726265"/>
                  </a:lnTo>
                  <a:lnTo>
                    <a:pt x="7258511" y="702038"/>
                  </a:lnTo>
                  <a:lnTo>
                    <a:pt x="7215146" y="678193"/>
                  </a:lnTo>
                  <a:lnTo>
                    <a:pt x="7171569" y="654732"/>
                  </a:lnTo>
                  <a:lnTo>
                    <a:pt x="7127784" y="631657"/>
                  </a:lnTo>
                  <a:lnTo>
                    <a:pt x="7083796" y="608968"/>
                  </a:lnTo>
                  <a:lnTo>
                    <a:pt x="7039608" y="586667"/>
                  </a:lnTo>
                  <a:lnTo>
                    <a:pt x="6995223" y="564755"/>
                  </a:lnTo>
                  <a:lnTo>
                    <a:pt x="6950646" y="543236"/>
                  </a:lnTo>
                  <a:lnTo>
                    <a:pt x="6905881" y="522108"/>
                  </a:lnTo>
                  <a:lnTo>
                    <a:pt x="6860931" y="501376"/>
                  </a:lnTo>
                  <a:lnTo>
                    <a:pt x="6815800" y="481039"/>
                  </a:lnTo>
                  <a:lnTo>
                    <a:pt x="6770492" y="461099"/>
                  </a:lnTo>
                  <a:lnTo>
                    <a:pt x="6725011" y="441559"/>
                  </a:lnTo>
                  <a:lnTo>
                    <a:pt x="6679362" y="422419"/>
                  </a:lnTo>
                  <a:lnTo>
                    <a:pt x="6633546" y="403681"/>
                  </a:lnTo>
                  <a:lnTo>
                    <a:pt x="6587570" y="385346"/>
                  </a:lnTo>
                  <a:lnTo>
                    <a:pt x="6541435" y="367417"/>
                  </a:lnTo>
                  <a:lnTo>
                    <a:pt x="6495147" y="349894"/>
                  </a:lnTo>
                  <a:lnTo>
                    <a:pt x="6448709" y="332779"/>
                  </a:lnTo>
                  <a:lnTo>
                    <a:pt x="6402125" y="316074"/>
                  </a:lnTo>
                  <a:lnTo>
                    <a:pt x="6355399" y="299781"/>
                  </a:lnTo>
                  <a:lnTo>
                    <a:pt x="6308534" y="283900"/>
                  </a:lnTo>
                  <a:lnTo>
                    <a:pt x="6261535" y="268433"/>
                  </a:lnTo>
                  <a:lnTo>
                    <a:pt x="6214405" y="253382"/>
                  </a:lnTo>
                  <a:lnTo>
                    <a:pt x="6167149" y="238748"/>
                  </a:lnTo>
                  <a:lnTo>
                    <a:pt x="6119769" y="224533"/>
                  </a:lnTo>
                  <a:lnTo>
                    <a:pt x="6072271" y="210739"/>
                  </a:lnTo>
                  <a:lnTo>
                    <a:pt x="6024657" y="197367"/>
                  </a:lnTo>
                  <a:lnTo>
                    <a:pt x="5976932" y="184418"/>
                  </a:lnTo>
                  <a:lnTo>
                    <a:pt x="5929099" y="171894"/>
                  </a:lnTo>
                  <a:lnTo>
                    <a:pt x="5881163" y="159796"/>
                  </a:lnTo>
                  <a:lnTo>
                    <a:pt x="5833127" y="148127"/>
                  </a:lnTo>
                  <a:lnTo>
                    <a:pt x="5784995" y="136887"/>
                  </a:lnTo>
                  <a:lnTo>
                    <a:pt x="5736771" y="126079"/>
                  </a:lnTo>
                  <a:lnTo>
                    <a:pt x="5688459" y="115703"/>
                  </a:lnTo>
                  <a:lnTo>
                    <a:pt x="5640062" y="105761"/>
                  </a:lnTo>
                  <a:lnTo>
                    <a:pt x="5591585" y="96255"/>
                  </a:lnTo>
                  <a:lnTo>
                    <a:pt x="5543031" y="87186"/>
                  </a:lnTo>
                  <a:lnTo>
                    <a:pt x="5494405" y="78556"/>
                  </a:lnTo>
                  <a:lnTo>
                    <a:pt x="5445709" y="70367"/>
                  </a:lnTo>
                  <a:lnTo>
                    <a:pt x="5396949" y="62619"/>
                  </a:lnTo>
                  <a:lnTo>
                    <a:pt x="5348127" y="55315"/>
                  </a:lnTo>
                  <a:lnTo>
                    <a:pt x="5299248" y="48456"/>
                  </a:lnTo>
                  <a:lnTo>
                    <a:pt x="5250315" y="42043"/>
                  </a:lnTo>
                  <a:lnTo>
                    <a:pt x="5201333" y="36078"/>
                  </a:lnTo>
                  <a:lnTo>
                    <a:pt x="5152305" y="30562"/>
                  </a:lnTo>
                  <a:lnTo>
                    <a:pt x="5103235" y="25498"/>
                  </a:lnTo>
                  <a:lnTo>
                    <a:pt x="5054127" y="20886"/>
                  </a:lnTo>
                  <a:lnTo>
                    <a:pt x="5004984" y="16729"/>
                  </a:lnTo>
                  <a:lnTo>
                    <a:pt x="4955811" y="13027"/>
                  </a:lnTo>
                  <a:lnTo>
                    <a:pt x="4906612" y="9782"/>
                  </a:lnTo>
                  <a:lnTo>
                    <a:pt x="4857390" y="6996"/>
                  </a:lnTo>
                  <a:lnTo>
                    <a:pt x="4808149" y="4670"/>
                  </a:lnTo>
                  <a:lnTo>
                    <a:pt x="4758894" y="2807"/>
                  </a:lnTo>
                  <a:lnTo>
                    <a:pt x="4709627" y="1406"/>
                  </a:lnTo>
                  <a:lnTo>
                    <a:pt x="4660353" y="470"/>
                  </a:lnTo>
                  <a:lnTo>
                    <a:pt x="4611075" y="1"/>
                  </a:lnTo>
                  <a:close/>
                </a:path>
              </a:pathLst>
            </a:custGeom>
            <a:solidFill>
              <a:srgbClr val="9BD4F0">
                <a:alpha val="9999"/>
              </a:srgbClr>
            </a:solidFill>
          </p:spPr>
          <p:txBody>
            <a:bodyPr wrap="square" lIns="0" tIns="0" rIns="0" bIns="0" rtlCol="0"/>
            <a:lstStyle/>
            <a:p>
              <a:endParaRPr/>
            </a:p>
          </p:txBody>
        </p:sp>
      </p:grpSp>
      <p:sp>
        <p:nvSpPr>
          <p:cNvPr id="5" name="object 5"/>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dirty="0"/>
              <a:t>The</a:t>
            </a:r>
            <a:r>
              <a:rPr spc="-5" dirty="0"/>
              <a:t> </a:t>
            </a:r>
            <a:r>
              <a:rPr dirty="0"/>
              <a:t>process,</a:t>
            </a:r>
            <a:r>
              <a:rPr spc="-5" dirty="0"/>
              <a:t> </a:t>
            </a:r>
            <a:r>
              <a:rPr dirty="0"/>
              <a:t>awards</a:t>
            </a:r>
            <a:r>
              <a:rPr spc="-5" dirty="0"/>
              <a:t> </a:t>
            </a:r>
            <a:r>
              <a:rPr dirty="0"/>
              <a:t>and </a:t>
            </a:r>
            <a:r>
              <a:rPr spc="-10" dirty="0"/>
              <a:t>recognitions</a:t>
            </a:r>
          </a:p>
        </p:txBody>
      </p:sp>
      <p:pic>
        <p:nvPicPr>
          <p:cNvPr id="6" name="object 6"/>
          <p:cNvPicPr/>
          <p:nvPr/>
        </p:nvPicPr>
        <p:blipFill>
          <a:blip r:embed="rId2" cstate="print"/>
          <a:stretch>
            <a:fillRect/>
          </a:stretch>
        </p:blipFill>
        <p:spPr>
          <a:xfrm>
            <a:off x="6545946" y="4277361"/>
            <a:ext cx="2377529" cy="2377519"/>
          </a:xfrm>
          <a:prstGeom prst="rect">
            <a:avLst/>
          </a:prstGeom>
        </p:spPr>
      </p:pic>
      <p:pic>
        <p:nvPicPr>
          <p:cNvPr id="7" name="object 7"/>
          <p:cNvPicPr/>
          <p:nvPr/>
        </p:nvPicPr>
        <p:blipFill>
          <a:blip r:embed="rId3" cstate="print"/>
          <a:stretch>
            <a:fillRect/>
          </a:stretch>
        </p:blipFill>
        <p:spPr>
          <a:xfrm>
            <a:off x="1841927" y="4277361"/>
            <a:ext cx="2377529" cy="2377519"/>
          </a:xfrm>
          <a:prstGeom prst="rect">
            <a:avLst/>
          </a:prstGeom>
        </p:spPr>
      </p:pic>
      <p:sp>
        <p:nvSpPr>
          <p:cNvPr id="8" name="object 8"/>
          <p:cNvSpPr/>
          <p:nvPr/>
        </p:nvSpPr>
        <p:spPr>
          <a:xfrm>
            <a:off x="4500783" y="5389484"/>
            <a:ext cx="1722755" cy="167640"/>
          </a:xfrm>
          <a:custGeom>
            <a:avLst/>
            <a:gdLst/>
            <a:ahLst/>
            <a:cxnLst/>
            <a:rect l="l" t="t" r="r" b="b"/>
            <a:pathLst>
              <a:path w="1722754" h="167639">
                <a:moveTo>
                  <a:pt x="1598024" y="0"/>
                </a:moveTo>
                <a:lnTo>
                  <a:pt x="1593783" y="0"/>
                </a:lnTo>
                <a:lnTo>
                  <a:pt x="1591103" y="1361"/>
                </a:lnTo>
                <a:lnTo>
                  <a:pt x="1587072" y="7664"/>
                </a:lnTo>
                <a:lnTo>
                  <a:pt x="1588213" y="12784"/>
                </a:lnTo>
                <a:lnTo>
                  <a:pt x="1685697" y="74866"/>
                </a:lnTo>
                <a:lnTo>
                  <a:pt x="3696" y="74866"/>
                </a:lnTo>
                <a:lnTo>
                  <a:pt x="0" y="78563"/>
                </a:lnTo>
                <a:lnTo>
                  <a:pt x="0" y="87683"/>
                </a:lnTo>
                <a:lnTo>
                  <a:pt x="3696" y="91389"/>
                </a:lnTo>
                <a:lnTo>
                  <a:pt x="1685697" y="91389"/>
                </a:lnTo>
                <a:lnTo>
                  <a:pt x="1588213" y="153471"/>
                </a:lnTo>
                <a:lnTo>
                  <a:pt x="1587072" y="158581"/>
                </a:lnTo>
                <a:lnTo>
                  <a:pt x="1591972" y="166267"/>
                </a:lnTo>
                <a:lnTo>
                  <a:pt x="1597124" y="167377"/>
                </a:lnTo>
                <a:lnTo>
                  <a:pt x="1720848" y="88573"/>
                </a:lnTo>
                <a:lnTo>
                  <a:pt x="1722303" y="85945"/>
                </a:lnTo>
                <a:lnTo>
                  <a:pt x="1722303" y="80301"/>
                </a:lnTo>
                <a:lnTo>
                  <a:pt x="1720848" y="77673"/>
                </a:lnTo>
                <a:lnTo>
                  <a:pt x="1718481" y="76154"/>
                </a:lnTo>
                <a:lnTo>
                  <a:pt x="1599553" y="418"/>
                </a:lnTo>
                <a:lnTo>
                  <a:pt x="1598024" y="0"/>
                </a:lnTo>
                <a:close/>
              </a:path>
            </a:pathLst>
          </a:custGeom>
          <a:solidFill>
            <a:srgbClr val="AED8F0"/>
          </a:solidFill>
        </p:spPr>
        <p:txBody>
          <a:bodyPr wrap="square" lIns="0" tIns="0" rIns="0" bIns="0" rtlCol="0"/>
          <a:lstStyle/>
          <a:p>
            <a:endParaRPr/>
          </a:p>
        </p:txBody>
      </p:sp>
      <p:grpSp>
        <p:nvGrpSpPr>
          <p:cNvPr id="9" name="object 9"/>
          <p:cNvGrpSpPr/>
          <p:nvPr/>
        </p:nvGrpSpPr>
        <p:grpSpPr>
          <a:xfrm>
            <a:off x="11238177" y="4277361"/>
            <a:ext cx="2378075" cy="2378075"/>
            <a:chOff x="11238177" y="4277361"/>
            <a:chExt cx="2378075" cy="2378075"/>
          </a:xfrm>
        </p:grpSpPr>
        <p:sp>
          <p:nvSpPr>
            <p:cNvPr id="10" name="object 10"/>
            <p:cNvSpPr/>
            <p:nvPr/>
          </p:nvSpPr>
          <p:spPr>
            <a:xfrm>
              <a:off x="11253883" y="4293067"/>
              <a:ext cx="2346325" cy="2346325"/>
            </a:xfrm>
            <a:custGeom>
              <a:avLst/>
              <a:gdLst/>
              <a:ahLst/>
              <a:cxnLst/>
              <a:rect l="l" t="t" r="r" b="b"/>
              <a:pathLst>
                <a:path w="2346325" h="2346325">
                  <a:moveTo>
                    <a:pt x="2346117" y="1173053"/>
                  </a:moveTo>
                  <a:lnTo>
                    <a:pt x="2345138" y="1221406"/>
                  </a:lnTo>
                  <a:lnTo>
                    <a:pt x="2342228" y="1269262"/>
                  </a:lnTo>
                  <a:lnTo>
                    <a:pt x="2337424" y="1316582"/>
                  </a:lnTo>
                  <a:lnTo>
                    <a:pt x="2330763" y="1363329"/>
                  </a:lnTo>
                  <a:lnTo>
                    <a:pt x="2322284" y="1409466"/>
                  </a:lnTo>
                  <a:lnTo>
                    <a:pt x="2312024" y="1454953"/>
                  </a:lnTo>
                  <a:lnTo>
                    <a:pt x="2300021" y="1499754"/>
                  </a:lnTo>
                  <a:lnTo>
                    <a:pt x="2286313" y="1543831"/>
                  </a:lnTo>
                  <a:lnTo>
                    <a:pt x="2270937" y="1587145"/>
                  </a:lnTo>
                  <a:lnTo>
                    <a:pt x="2253932" y="1629660"/>
                  </a:lnTo>
                  <a:lnTo>
                    <a:pt x="2235334" y="1671338"/>
                  </a:lnTo>
                  <a:lnTo>
                    <a:pt x="2215182" y="1712141"/>
                  </a:lnTo>
                  <a:lnTo>
                    <a:pt x="2193513" y="1752031"/>
                  </a:lnTo>
                  <a:lnTo>
                    <a:pt x="2170365" y="1790970"/>
                  </a:lnTo>
                  <a:lnTo>
                    <a:pt x="2145776" y="1828921"/>
                  </a:lnTo>
                  <a:lnTo>
                    <a:pt x="2119784" y="1865845"/>
                  </a:lnTo>
                  <a:lnTo>
                    <a:pt x="2092426" y="1901706"/>
                  </a:lnTo>
                  <a:lnTo>
                    <a:pt x="2063740" y="1936466"/>
                  </a:lnTo>
                  <a:lnTo>
                    <a:pt x="2033764" y="1970086"/>
                  </a:lnTo>
                  <a:lnTo>
                    <a:pt x="2002535" y="2002529"/>
                  </a:lnTo>
                  <a:lnTo>
                    <a:pt x="1970092" y="2033757"/>
                  </a:lnTo>
                  <a:lnTo>
                    <a:pt x="1936472" y="2063733"/>
                  </a:lnTo>
                  <a:lnTo>
                    <a:pt x="1901712" y="2092419"/>
                  </a:lnTo>
                  <a:lnTo>
                    <a:pt x="1865851" y="2119776"/>
                  </a:lnTo>
                  <a:lnTo>
                    <a:pt x="1828926" y="2145768"/>
                  </a:lnTo>
                  <a:lnTo>
                    <a:pt x="1790976" y="2170357"/>
                  </a:lnTo>
                  <a:lnTo>
                    <a:pt x="1752036" y="2193505"/>
                  </a:lnTo>
                  <a:lnTo>
                    <a:pt x="1712147" y="2215173"/>
                  </a:lnTo>
                  <a:lnTo>
                    <a:pt x="1671344" y="2235325"/>
                  </a:lnTo>
                  <a:lnTo>
                    <a:pt x="1629667" y="2253923"/>
                  </a:lnTo>
                  <a:lnTo>
                    <a:pt x="1587152" y="2270928"/>
                  </a:lnTo>
                  <a:lnTo>
                    <a:pt x="1543837" y="2286304"/>
                  </a:lnTo>
                  <a:lnTo>
                    <a:pt x="1499761" y="2300012"/>
                  </a:lnTo>
                  <a:lnTo>
                    <a:pt x="1454960" y="2312014"/>
                  </a:lnTo>
                  <a:lnTo>
                    <a:pt x="1409473" y="2322274"/>
                  </a:lnTo>
                  <a:lnTo>
                    <a:pt x="1363337" y="2330753"/>
                  </a:lnTo>
                  <a:lnTo>
                    <a:pt x="1316591" y="2337413"/>
                  </a:lnTo>
                  <a:lnTo>
                    <a:pt x="1269271" y="2342217"/>
                  </a:lnTo>
                  <a:lnTo>
                    <a:pt x="1221416" y="2345128"/>
                  </a:lnTo>
                  <a:lnTo>
                    <a:pt x="1173063" y="2346106"/>
                  </a:lnTo>
                  <a:lnTo>
                    <a:pt x="1124710" y="2345128"/>
                  </a:lnTo>
                  <a:lnTo>
                    <a:pt x="1076854" y="2342217"/>
                  </a:lnTo>
                  <a:lnTo>
                    <a:pt x="1029533" y="2337413"/>
                  </a:lnTo>
                  <a:lnTo>
                    <a:pt x="982786" y="2330753"/>
                  </a:lnTo>
                  <a:lnTo>
                    <a:pt x="936650" y="2322274"/>
                  </a:lnTo>
                  <a:lnTo>
                    <a:pt x="891162" y="2312014"/>
                  </a:lnTo>
                  <a:lnTo>
                    <a:pt x="846361" y="2300012"/>
                  </a:lnTo>
                  <a:lnTo>
                    <a:pt x="802284" y="2286304"/>
                  </a:lnTo>
                  <a:lnTo>
                    <a:pt x="758969" y="2270928"/>
                  </a:lnTo>
                  <a:lnTo>
                    <a:pt x="716454" y="2253923"/>
                  </a:lnTo>
                  <a:lnTo>
                    <a:pt x="674776" y="2235325"/>
                  </a:lnTo>
                  <a:lnTo>
                    <a:pt x="633973" y="2215173"/>
                  </a:lnTo>
                  <a:lnTo>
                    <a:pt x="594083" y="2193505"/>
                  </a:lnTo>
                  <a:lnTo>
                    <a:pt x="555143" y="2170357"/>
                  </a:lnTo>
                  <a:lnTo>
                    <a:pt x="517192" y="2145768"/>
                  </a:lnTo>
                  <a:lnTo>
                    <a:pt x="480267" y="2119776"/>
                  </a:lnTo>
                  <a:lnTo>
                    <a:pt x="444406" y="2092419"/>
                  </a:lnTo>
                  <a:lnTo>
                    <a:pt x="409646" y="2063733"/>
                  </a:lnTo>
                  <a:lnTo>
                    <a:pt x="376025" y="2033757"/>
                  </a:lnTo>
                  <a:lnTo>
                    <a:pt x="343582" y="2002529"/>
                  </a:lnTo>
                  <a:lnTo>
                    <a:pt x="312353" y="1970086"/>
                  </a:lnTo>
                  <a:lnTo>
                    <a:pt x="282377" y="1936466"/>
                  </a:lnTo>
                  <a:lnTo>
                    <a:pt x="253691" y="1901706"/>
                  </a:lnTo>
                  <a:lnTo>
                    <a:pt x="226333" y="1865845"/>
                  </a:lnTo>
                  <a:lnTo>
                    <a:pt x="200340" y="1828921"/>
                  </a:lnTo>
                  <a:lnTo>
                    <a:pt x="175751" y="1790970"/>
                  </a:lnTo>
                  <a:lnTo>
                    <a:pt x="152604" y="1752031"/>
                  </a:lnTo>
                  <a:lnTo>
                    <a:pt x="130935" y="1712141"/>
                  </a:lnTo>
                  <a:lnTo>
                    <a:pt x="110783" y="1671338"/>
                  </a:lnTo>
                  <a:lnTo>
                    <a:pt x="92185" y="1629660"/>
                  </a:lnTo>
                  <a:lnTo>
                    <a:pt x="75179" y="1587145"/>
                  </a:lnTo>
                  <a:lnTo>
                    <a:pt x="59803" y="1543831"/>
                  </a:lnTo>
                  <a:lnTo>
                    <a:pt x="46095" y="1499754"/>
                  </a:lnTo>
                  <a:lnTo>
                    <a:pt x="34092" y="1454953"/>
                  </a:lnTo>
                  <a:lnTo>
                    <a:pt x="23832" y="1409466"/>
                  </a:lnTo>
                  <a:lnTo>
                    <a:pt x="15353" y="1363329"/>
                  </a:lnTo>
                  <a:lnTo>
                    <a:pt x="8692" y="1316582"/>
                  </a:lnTo>
                  <a:lnTo>
                    <a:pt x="3888" y="1269262"/>
                  </a:lnTo>
                  <a:lnTo>
                    <a:pt x="978" y="1221406"/>
                  </a:lnTo>
                  <a:lnTo>
                    <a:pt x="0" y="1173053"/>
                  </a:lnTo>
                  <a:lnTo>
                    <a:pt x="978" y="1124699"/>
                  </a:lnTo>
                  <a:lnTo>
                    <a:pt x="3888" y="1076843"/>
                  </a:lnTo>
                  <a:lnTo>
                    <a:pt x="8692" y="1029523"/>
                  </a:lnTo>
                  <a:lnTo>
                    <a:pt x="15353" y="982776"/>
                  </a:lnTo>
                  <a:lnTo>
                    <a:pt x="23832" y="936640"/>
                  </a:lnTo>
                  <a:lnTo>
                    <a:pt x="34092" y="891153"/>
                  </a:lnTo>
                  <a:lnTo>
                    <a:pt x="46095" y="846352"/>
                  </a:lnTo>
                  <a:lnTo>
                    <a:pt x="59803" y="802275"/>
                  </a:lnTo>
                  <a:lnTo>
                    <a:pt x="75179" y="758960"/>
                  </a:lnTo>
                  <a:lnTo>
                    <a:pt x="92185" y="716445"/>
                  </a:lnTo>
                  <a:lnTo>
                    <a:pt x="110783" y="674767"/>
                  </a:lnTo>
                  <a:lnTo>
                    <a:pt x="130935" y="633965"/>
                  </a:lnTo>
                  <a:lnTo>
                    <a:pt x="152604" y="594075"/>
                  </a:lnTo>
                  <a:lnTo>
                    <a:pt x="175751" y="555136"/>
                  </a:lnTo>
                  <a:lnTo>
                    <a:pt x="200340" y="517185"/>
                  </a:lnTo>
                  <a:lnTo>
                    <a:pt x="226333" y="480260"/>
                  </a:lnTo>
                  <a:lnTo>
                    <a:pt x="253691" y="444399"/>
                  </a:lnTo>
                  <a:lnTo>
                    <a:pt x="282377" y="409640"/>
                  </a:lnTo>
                  <a:lnTo>
                    <a:pt x="312353" y="376020"/>
                  </a:lnTo>
                  <a:lnTo>
                    <a:pt x="343582" y="343577"/>
                  </a:lnTo>
                  <a:lnTo>
                    <a:pt x="376025" y="312348"/>
                  </a:lnTo>
                  <a:lnTo>
                    <a:pt x="409646" y="282372"/>
                  </a:lnTo>
                  <a:lnTo>
                    <a:pt x="444406" y="253687"/>
                  </a:lnTo>
                  <a:lnTo>
                    <a:pt x="480267" y="226329"/>
                  </a:lnTo>
                  <a:lnTo>
                    <a:pt x="517192" y="200337"/>
                  </a:lnTo>
                  <a:lnTo>
                    <a:pt x="555143" y="175748"/>
                  </a:lnTo>
                  <a:lnTo>
                    <a:pt x="594083" y="152601"/>
                  </a:lnTo>
                  <a:lnTo>
                    <a:pt x="633973" y="130933"/>
                  </a:lnTo>
                  <a:lnTo>
                    <a:pt x="674776" y="110781"/>
                  </a:lnTo>
                  <a:lnTo>
                    <a:pt x="716454" y="92183"/>
                  </a:lnTo>
                  <a:lnTo>
                    <a:pt x="758969" y="75178"/>
                  </a:lnTo>
                  <a:lnTo>
                    <a:pt x="802284" y="59802"/>
                  </a:lnTo>
                  <a:lnTo>
                    <a:pt x="846361" y="46094"/>
                  </a:lnTo>
                  <a:lnTo>
                    <a:pt x="891162" y="34091"/>
                  </a:lnTo>
                  <a:lnTo>
                    <a:pt x="936650" y="23832"/>
                  </a:lnTo>
                  <a:lnTo>
                    <a:pt x="982786" y="15353"/>
                  </a:lnTo>
                  <a:lnTo>
                    <a:pt x="1029533" y="8692"/>
                  </a:lnTo>
                  <a:lnTo>
                    <a:pt x="1076854" y="3888"/>
                  </a:lnTo>
                  <a:lnTo>
                    <a:pt x="1124710" y="978"/>
                  </a:lnTo>
                  <a:lnTo>
                    <a:pt x="1173063" y="0"/>
                  </a:lnTo>
                  <a:lnTo>
                    <a:pt x="1221416" y="978"/>
                  </a:lnTo>
                  <a:lnTo>
                    <a:pt x="1269271" y="3888"/>
                  </a:lnTo>
                  <a:lnTo>
                    <a:pt x="1316591" y="8692"/>
                  </a:lnTo>
                  <a:lnTo>
                    <a:pt x="1363337" y="15353"/>
                  </a:lnTo>
                  <a:lnTo>
                    <a:pt x="1409473" y="23832"/>
                  </a:lnTo>
                  <a:lnTo>
                    <a:pt x="1454960" y="34091"/>
                  </a:lnTo>
                  <a:lnTo>
                    <a:pt x="1499761" y="46094"/>
                  </a:lnTo>
                  <a:lnTo>
                    <a:pt x="1543837" y="59802"/>
                  </a:lnTo>
                  <a:lnTo>
                    <a:pt x="1587152" y="75178"/>
                  </a:lnTo>
                  <a:lnTo>
                    <a:pt x="1629667" y="92183"/>
                  </a:lnTo>
                  <a:lnTo>
                    <a:pt x="1671344" y="110781"/>
                  </a:lnTo>
                  <a:lnTo>
                    <a:pt x="1712147" y="130933"/>
                  </a:lnTo>
                  <a:lnTo>
                    <a:pt x="1752036" y="152601"/>
                  </a:lnTo>
                  <a:lnTo>
                    <a:pt x="1790976" y="175748"/>
                  </a:lnTo>
                  <a:lnTo>
                    <a:pt x="1828926" y="200337"/>
                  </a:lnTo>
                  <a:lnTo>
                    <a:pt x="1865851" y="226329"/>
                  </a:lnTo>
                  <a:lnTo>
                    <a:pt x="1901712" y="253687"/>
                  </a:lnTo>
                  <a:lnTo>
                    <a:pt x="1936472" y="282372"/>
                  </a:lnTo>
                  <a:lnTo>
                    <a:pt x="1970092" y="312348"/>
                  </a:lnTo>
                  <a:lnTo>
                    <a:pt x="2002535" y="343577"/>
                  </a:lnTo>
                  <a:lnTo>
                    <a:pt x="2033764" y="376020"/>
                  </a:lnTo>
                  <a:lnTo>
                    <a:pt x="2063740" y="409640"/>
                  </a:lnTo>
                  <a:lnTo>
                    <a:pt x="2092426" y="444399"/>
                  </a:lnTo>
                  <a:lnTo>
                    <a:pt x="2119784" y="480260"/>
                  </a:lnTo>
                  <a:lnTo>
                    <a:pt x="2145776" y="517185"/>
                  </a:lnTo>
                  <a:lnTo>
                    <a:pt x="2170365" y="555136"/>
                  </a:lnTo>
                  <a:lnTo>
                    <a:pt x="2193513" y="594075"/>
                  </a:lnTo>
                  <a:lnTo>
                    <a:pt x="2215182" y="633965"/>
                  </a:lnTo>
                  <a:lnTo>
                    <a:pt x="2235334" y="674767"/>
                  </a:lnTo>
                  <a:lnTo>
                    <a:pt x="2253932" y="716445"/>
                  </a:lnTo>
                  <a:lnTo>
                    <a:pt x="2270937" y="758960"/>
                  </a:lnTo>
                  <a:lnTo>
                    <a:pt x="2286313" y="802275"/>
                  </a:lnTo>
                  <a:lnTo>
                    <a:pt x="2300021" y="846352"/>
                  </a:lnTo>
                  <a:lnTo>
                    <a:pt x="2312024" y="891153"/>
                  </a:lnTo>
                  <a:lnTo>
                    <a:pt x="2322284" y="936640"/>
                  </a:lnTo>
                  <a:lnTo>
                    <a:pt x="2330763" y="982776"/>
                  </a:lnTo>
                  <a:lnTo>
                    <a:pt x="2337424" y="1029523"/>
                  </a:lnTo>
                  <a:lnTo>
                    <a:pt x="2342228" y="1076843"/>
                  </a:lnTo>
                  <a:lnTo>
                    <a:pt x="2345138" y="1124699"/>
                  </a:lnTo>
                  <a:lnTo>
                    <a:pt x="2346117" y="1173053"/>
                  </a:lnTo>
                  <a:close/>
                </a:path>
              </a:pathLst>
            </a:custGeom>
            <a:ln w="31412">
              <a:solidFill>
                <a:srgbClr val="9BD4F0"/>
              </a:solidFill>
            </a:ln>
          </p:spPr>
          <p:txBody>
            <a:bodyPr wrap="square" lIns="0" tIns="0" rIns="0" bIns="0" rtlCol="0"/>
            <a:lstStyle/>
            <a:p>
              <a:endParaRPr/>
            </a:p>
          </p:txBody>
        </p:sp>
        <p:sp>
          <p:nvSpPr>
            <p:cNvPr id="11" name="object 11"/>
            <p:cNvSpPr/>
            <p:nvPr/>
          </p:nvSpPr>
          <p:spPr>
            <a:xfrm>
              <a:off x="12068184" y="4895451"/>
              <a:ext cx="778510" cy="1118870"/>
            </a:xfrm>
            <a:custGeom>
              <a:avLst/>
              <a:gdLst/>
              <a:ahLst/>
              <a:cxnLst/>
              <a:rect l="l" t="t" r="r" b="b"/>
              <a:pathLst>
                <a:path w="778509" h="1118870">
                  <a:moveTo>
                    <a:pt x="75971" y="127000"/>
                  </a:moveTo>
                  <a:lnTo>
                    <a:pt x="35430" y="144780"/>
                  </a:lnTo>
                  <a:lnTo>
                    <a:pt x="15484" y="166370"/>
                  </a:lnTo>
                  <a:lnTo>
                    <a:pt x="3523" y="191770"/>
                  </a:lnTo>
                  <a:lnTo>
                    <a:pt x="0" y="220980"/>
                  </a:lnTo>
                  <a:lnTo>
                    <a:pt x="5368" y="251460"/>
                  </a:lnTo>
                  <a:lnTo>
                    <a:pt x="52906" y="402590"/>
                  </a:lnTo>
                  <a:lnTo>
                    <a:pt x="118873" y="610870"/>
                  </a:lnTo>
                  <a:lnTo>
                    <a:pt x="119605" y="614680"/>
                  </a:lnTo>
                  <a:lnTo>
                    <a:pt x="75005" y="641350"/>
                  </a:lnTo>
                  <a:lnTo>
                    <a:pt x="49560" y="671830"/>
                  </a:lnTo>
                  <a:lnTo>
                    <a:pt x="35511" y="709930"/>
                  </a:lnTo>
                  <a:lnTo>
                    <a:pt x="34174" y="751840"/>
                  </a:lnTo>
                  <a:lnTo>
                    <a:pt x="36207" y="767080"/>
                  </a:lnTo>
                  <a:lnTo>
                    <a:pt x="41119" y="796290"/>
                  </a:lnTo>
                  <a:lnTo>
                    <a:pt x="43807" y="810260"/>
                  </a:lnTo>
                  <a:lnTo>
                    <a:pt x="48174" y="834390"/>
                  </a:lnTo>
                  <a:lnTo>
                    <a:pt x="57860" y="882650"/>
                  </a:lnTo>
                  <a:lnTo>
                    <a:pt x="80046" y="944880"/>
                  </a:lnTo>
                  <a:lnTo>
                    <a:pt x="99966" y="980440"/>
                  </a:lnTo>
                  <a:lnTo>
                    <a:pt x="124423" y="1012190"/>
                  </a:lnTo>
                  <a:lnTo>
                    <a:pt x="153426" y="1041400"/>
                  </a:lnTo>
                  <a:lnTo>
                    <a:pt x="190898" y="1070610"/>
                  </a:lnTo>
                  <a:lnTo>
                    <a:pt x="231355" y="1092200"/>
                  </a:lnTo>
                  <a:lnTo>
                    <a:pt x="274715" y="1107440"/>
                  </a:lnTo>
                  <a:lnTo>
                    <a:pt x="320898" y="1116330"/>
                  </a:lnTo>
                  <a:lnTo>
                    <a:pt x="362241" y="1118870"/>
                  </a:lnTo>
                  <a:lnTo>
                    <a:pt x="445168" y="1118870"/>
                  </a:lnTo>
                  <a:lnTo>
                    <a:pt x="486641" y="1116330"/>
                  </a:lnTo>
                  <a:lnTo>
                    <a:pt x="498588" y="1116330"/>
                  </a:lnTo>
                  <a:lnTo>
                    <a:pt x="510455" y="1113790"/>
                  </a:lnTo>
                  <a:lnTo>
                    <a:pt x="522231" y="1112520"/>
                  </a:lnTo>
                  <a:lnTo>
                    <a:pt x="580048" y="1093470"/>
                  </a:lnTo>
                  <a:lnTo>
                    <a:pt x="622296" y="1073150"/>
                  </a:lnTo>
                  <a:lnTo>
                    <a:pt x="384705" y="1073150"/>
                  </a:lnTo>
                  <a:lnTo>
                    <a:pt x="344434" y="1071880"/>
                  </a:lnTo>
                  <a:lnTo>
                    <a:pt x="304322" y="1066800"/>
                  </a:lnTo>
                  <a:lnTo>
                    <a:pt x="264230" y="1055370"/>
                  </a:lnTo>
                  <a:lnTo>
                    <a:pt x="227478" y="1037590"/>
                  </a:lnTo>
                  <a:lnTo>
                    <a:pt x="193995" y="1014730"/>
                  </a:lnTo>
                  <a:lnTo>
                    <a:pt x="163709" y="986790"/>
                  </a:lnTo>
                  <a:lnTo>
                    <a:pt x="138082" y="953770"/>
                  </a:lnTo>
                  <a:lnTo>
                    <a:pt x="118738" y="918210"/>
                  </a:lnTo>
                  <a:lnTo>
                    <a:pt x="104979" y="878840"/>
                  </a:lnTo>
                  <a:lnTo>
                    <a:pt x="96109" y="838200"/>
                  </a:lnTo>
                  <a:lnTo>
                    <a:pt x="92174" y="815340"/>
                  </a:lnTo>
                  <a:lnTo>
                    <a:pt x="87956" y="792480"/>
                  </a:lnTo>
                  <a:lnTo>
                    <a:pt x="83901" y="769620"/>
                  </a:lnTo>
                  <a:lnTo>
                    <a:pt x="80455" y="746760"/>
                  </a:lnTo>
                  <a:lnTo>
                    <a:pt x="81800" y="716280"/>
                  </a:lnTo>
                  <a:lnTo>
                    <a:pt x="93587" y="688340"/>
                  </a:lnTo>
                  <a:lnTo>
                    <a:pt x="114579" y="668020"/>
                  </a:lnTo>
                  <a:lnTo>
                    <a:pt x="143542" y="656590"/>
                  </a:lnTo>
                  <a:lnTo>
                    <a:pt x="365252" y="603250"/>
                  </a:lnTo>
                  <a:lnTo>
                    <a:pt x="167573" y="603250"/>
                  </a:lnTo>
                  <a:lnTo>
                    <a:pt x="164086" y="600710"/>
                  </a:lnTo>
                  <a:lnTo>
                    <a:pt x="145026" y="539750"/>
                  </a:lnTo>
                  <a:lnTo>
                    <a:pt x="129207" y="488950"/>
                  </a:lnTo>
                  <a:lnTo>
                    <a:pt x="113335" y="439420"/>
                  </a:lnTo>
                  <a:lnTo>
                    <a:pt x="49681" y="237490"/>
                  </a:lnTo>
                  <a:lnTo>
                    <a:pt x="46544" y="218440"/>
                  </a:lnTo>
                  <a:lnTo>
                    <a:pt x="49248" y="201930"/>
                  </a:lnTo>
                  <a:lnTo>
                    <a:pt x="57466" y="187960"/>
                  </a:lnTo>
                  <a:lnTo>
                    <a:pt x="70874" y="177800"/>
                  </a:lnTo>
                  <a:lnTo>
                    <a:pt x="89527" y="171450"/>
                  </a:lnTo>
                  <a:lnTo>
                    <a:pt x="170765" y="171450"/>
                  </a:lnTo>
                  <a:lnTo>
                    <a:pt x="154006" y="148590"/>
                  </a:lnTo>
                  <a:lnTo>
                    <a:pt x="117246" y="128270"/>
                  </a:lnTo>
                  <a:lnTo>
                    <a:pt x="75971" y="127000"/>
                  </a:lnTo>
                  <a:close/>
                </a:path>
                <a:path w="778509" h="1118870">
                  <a:moveTo>
                    <a:pt x="778081" y="711200"/>
                  </a:moveTo>
                  <a:lnTo>
                    <a:pt x="730927" y="711200"/>
                  </a:lnTo>
                  <a:lnTo>
                    <a:pt x="731084" y="713740"/>
                  </a:lnTo>
                  <a:lnTo>
                    <a:pt x="731287" y="716280"/>
                  </a:lnTo>
                  <a:lnTo>
                    <a:pt x="731361" y="751840"/>
                  </a:lnTo>
                  <a:lnTo>
                    <a:pt x="731486" y="775970"/>
                  </a:lnTo>
                  <a:lnTo>
                    <a:pt x="731368" y="791210"/>
                  </a:lnTo>
                  <a:lnTo>
                    <a:pt x="731276" y="796290"/>
                  </a:lnTo>
                  <a:lnTo>
                    <a:pt x="721731" y="869950"/>
                  </a:lnTo>
                  <a:lnTo>
                    <a:pt x="705220" y="914400"/>
                  </a:lnTo>
                  <a:lnTo>
                    <a:pt x="681246" y="956310"/>
                  </a:lnTo>
                  <a:lnTo>
                    <a:pt x="650508" y="993140"/>
                  </a:lnTo>
                  <a:lnTo>
                    <a:pt x="613704" y="1023620"/>
                  </a:lnTo>
                  <a:lnTo>
                    <a:pt x="571532" y="1047750"/>
                  </a:lnTo>
                  <a:lnTo>
                    <a:pt x="524693" y="1064260"/>
                  </a:lnTo>
                  <a:lnTo>
                    <a:pt x="465386" y="1071880"/>
                  </a:lnTo>
                  <a:lnTo>
                    <a:pt x="384705" y="1073150"/>
                  </a:lnTo>
                  <a:lnTo>
                    <a:pt x="622296" y="1073150"/>
                  </a:lnTo>
                  <a:lnTo>
                    <a:pt x="660271" y="1046480"/>
                  </a:lnTo>
                  <a:lnTo>
                    <a:pt x="693592" y="1016000"/>
                  </a:lnTo>
                  <a:lnTo>
                    <a:pt x="721879" y="980440"/>
                  </a:lnTo>
                  <a:lnTo>
                    <a:pt x="744751" y="941070"/>
                  </a:lnTo>
                  <a:lnTo>
                    <a:pt x="761828" y="897890"/>
                  </a:lnTo>
                  <a:lnTo>
                    <a:pt x="772728" y="852170"/>
                  </a:lnTo>
                  <a:lnTo>
                    <a:pt x="777072" y="803910"/>
                  </a:lnTo>
                  <a:lnTo>
                    <a:pt x="777716" y="759460"/>
                  </a:lnTo>
                  <a:lnTo>
                    <a:pt x="777842" y="745490"/>
                  </a:lnTo>
                  <a:lnTo>
                    <a:pt x="778081" y="711200"/>
                  </a:lnTo>
                  <a:close/>
                </a:path>
                <a:path w="778509" h="1118870">
                  <a:moveTo>
                    <a:pt x="498170" y="586740"/>
                  </a:moveTo>
                  <a:lnTo>
                    <a:pt x="435962" y="586740"/>
                  </a:lnTo>
                  <a:lnTo>
                    <a:pt x="436193" y="590550"/>
                  </a:lnTo>
                  <a:lnTo>
                    <a:pt x="436664" y="595630"/>
                  </a:lnTo>
                  <a:lnTo>
                    <a:pt x="434106" y="628650"/>
                  </a:lnTo>
                  <a:lnTo>
                    <a:pt x="398604" y="681990"/>
                  </a:lnTo>
                  <a:lnTo>
                    <a:pt x="345138" y="707390"/>
                  </a:lnTo>
                  <a:lnTo>
                    <a:pt x="300152" y="723900"/>
                  </a:lnTo>
                  <a:lnTo>
                    <a:pt x="277674" y="731520"/>
                  </a:lnTo>
                  <a:lnTo>
                    <a:pt x="252106" y="746760"/>
                  </a:lnTo>
                  <a:lnTo>
                    <a:pt x="237259" y="767080"/>
                  </a:lnTo>
                  <a:lnTo>
                    <a:pt x="233709" y="792480"/>
                  </a:lnTo>
                  <a:lnTo>
                    <a:pt x="242031" y="820420"/>
                  </a:lnTo>
                  <a:lnTo>
                    <a:pt x="260827" y="858520"/>
                  </a:lnTo>
                  <a:lnTo>
                    <a:pt x="285580" y="885190"/>
                  </a:lnTo>
                  <a:lnTo>
                    <a:pt x="293307" y="885190"/>
                  </a:lnTo>
                  <a:lnTo>
                    <a:pt x="312793" y="858520"/>
                  </a:lnTo>
                  <a:lnTo>
                    <a:pt x="307013" y="847090"/>
                  </a:lnTo>
                  <a:lnTo>
                    <a:pt x="301099" y="834390"/>
                  </a:lnTo>
                  <a:lnTo>
                    <a:pt x="289201" y="811530"/>
                  </a:lnTo>
                  <a:lnTo>
                    <a:pt x="283328" y="798830"/>
                  </a:lnTo>
                  <a:lnTo>
                    <a:pt x="280255" y="791210"/>
                  </a:lnTo>
                  <a:lnTo>
                    <a:pt x="280598" y="784860"/>
                  </a:lnTo>
                  <a:lnTo>
                    <a:pt x="284612" y="779780"/>
                  </a:lnTo>
                  <a:lnTo>
                    <a:pt x="292553" y="775970"/>
                  </a:lnTo>
                  <a:lnTo>
                    <a:pt x="336410" y="759460"/>
                  </a:lnTo>
                  <a:lnTo>
                    <a:pt x="380456" y="744220"/>
                  </a:lnTo>
                  <a:lnTo>
                    <a:pt x="408665" y="731520"/>
                  </a:lnTo>
                  <a:lnTo>
                    <a:pt x="433027" y="715010"/>
                  </a:lnTo>
                  <a:lnTo>
                    <a:pt x="453377" y="693420"/>
                  </a:lnTo>
                  <a:lnTo>
                    <a:pt x="469553" y="666750"/>
                  </a:lnTo>
                  <a:lnTo>
                    <a:pt x="469993" y="665480"/>
                  </a:lnTo>
                  <a:lnTo>
                    <a:pt x="470841" y="665480"/>
                  </a:lnTo>
                  <a:lnTo>
                    <a:pt x="472035" y="664210"/>
                  </a:lnTo>
                  <a:lnTo>
                    <a:pt x="654475" y="664210"/>
                  </a:lnTo>
                  <a:lnTo>
                    <a:pt x="648525" y="659130"/>
                  </a:lnTo>
                  <a:lnTo>
                    <a:pt x="645278" y="652780"/>
                  </a:lnTo>
                  <a:lnTo>
                    <a:pt x="545275" y="652780"/>
                  </a:lnTo>
                  <a:lnTo>
                    <a:pt x="531300" y="650240"/>
                  </a:lnTo>
                  <a:lnTo>
                    <a:pt x="500403" y="619760"/>
                  </a:lnTo>
                  <a:lnTo>
                    <a:pt x="498256" y="603250"/>
                  </a:lnTo>
                  <a:lnTo>
                    <a:pt x="498170" y="586740"/>
                  </a:lnTo>
                  <a:close/>
                </a:path>
                <a:path w="778509" h="1118870">
                  <a:moveTo>
                    <a:pt x="778152" y="676910"/>
                  </a:moveTo>
                  <a:lnTo>
                    <a:pt x="604784" y="676910"/>
                  </a:lnTo>
                  <a:lnTo>
                    <a:pt x="605863" y="679450"/>
                  </a:lnTo>
                  <a:lnTo>
                    <a:pt x="607957" y="681990"/>
                  </a:lnTo>
                  <a:lnTo>
                    <a:pt x="631555" y="706120"/>
                  </a:lnTo>
                  <a:lnTo>
                    <a:pt x="661577" y="718820"/>
                  </a:lnTo>
                  <a:lnTo>
                    <a:pt x="695532" y="721360"/>
                  </a:lnTo>
                  <a:lnTo>
                    <a:pt x="730927" y="711200"/>
                  </a:lnTo>
                  <a:lnTo>
                    <a:pt x="778081" y="711200"/>
                  </a:lnTo>
                  <a:lnTo>
                    <a:pt x="778152" y="676910"/>
                  </a:lnTo>
                  <a:close/>
                </a:path>
                <a:path w="778509" h="1118870">
                  <a:moveTo>
                    <a:pt x="654475" y="664210"/>
                  </a:moveTo>
                  <a:lnTo>
                    <a:pt x="472035" y="664210"/>
                  </a:lnTo>
                  <a:lnTo>
                    <a:pt x="500279" y="687070"/>
                  </a:lnTo>
                  <a:lnTo>
                    <a:pt x="533645" y="698500"/>
                  </a:lnTo>
                  <a:lnTo>
                    <a:pt x="568378" y="695960"/>
                  </a:lnTo>
                  <a:lnTo>
                    <a:pt x="600722" y="680720"/>
                  </a:lnTo>
                  <a:lnTo>
                    <a:pt x="604784" y="676910"/>
                  </a:lnTo>
                  <a:lnTo>
                    <a:pt x="778152" y="676910"/>
                  </a:lnTo>
                  <a:lnTo>
                    <a:pt x="778154" y="675640"/>
                  </a:lnTo>
                  <a:lnTo>
                    <a:pt x="692112" y="675640"/>
                  </a:lnTo>
                  <a:lnTo>
                    <a:pt x="675324" y="674370"/>
                  </a:lnTo>
                  <a:lnTo>
                    <a:pt x="660425" y="669290"/>
                  </a:lnTo>
                  <a:lnTo>
                    <a:pt x="654475" y="664210"/>
                  </a:lnTo>
                  <a:close/>
                </a:path>
                <a:path w="778509" h="1118870">
                  <a:moveTo>
                    <a:pt x="764188" y="420370"/>
                  </a:moveTo>
                  <a:lnTo>
                    <a:pt x="690876" y="420370"/>
                  </a:lnTo>
                  <a:lnTo>
                    <a:pt x="706790" y="425450"/>
                  </a:lnTo>
                  <a:lnTo>
                    <a:pt x="719459" y="435610"/>
                  </a:lnTo>
                  <a:lnTo>
                    <a:pt x="727915" y="449580"/>
                  </a:lnTo>
                  <a:lnTo>
                    <a:pt x="731189" y="466090"/>
                  </a:lnTo>
                  <a:lnTo>
                    <a:pt x="731379" y="481330"/>
                  </a:lnTo>
                  <a:lnTo>
                    <a:pt x="731448" y="605790"/>
                  </a:lnTo>
                  <a:lnTo>
                    <a:pt x="731322" y="619760"/>
                  </a:lnTo>
                  <a:lnTo>
                    <a:pt x="719591" y="660400"/>
                  </a:lnTo>
                  <a:lnTo>
                    <a:pt x="692112" y="675640"/>
                  </a:lnTo>
                  <a:lnTo>
                    <a:pt x="778154" y="675640"/>
                  </a:lnTo>
                  <a:lnTo>
                    <a:pt x="778028" y="601980"/>
                  </a:lnTo>
                  <a:lnTo>
                    <a:pt x="777691" y="513080"/>
                  </a:lnTo>
                  <a:lnTo>
                    <a:pt x="777617" y="463550"/>
                  </a:lnTo>
                  <a:lnTo>
                    <a:pt x="777313" y="459740"/>
                  </a:lnTo>
                  <a:lnTo>
                    <a:pt x="776905" y="455930"/>
                  </a:lnTo>
                  <a:lnTo>
                    <a:pt x="767932" y="425450"/>
                  </a:lnTo>
                  <a:lnTo>
                    <a:pt x="764188" y="420370"/>
                  </a:lnTo>
                  <a:close/>
                </a:path>
                <a:path w="778509" h="1118870">
                  <a:moveTo>
                    <a:pt x="625510" y="327660"/>
                  </a:moveTo>
                  <a:lnTo>
                    <a:pt x="555740" y="327660"/>
                  </a:lnTo>
                  <a:lnTo>
                    <a:pt x="574051" y="336550"/>
                  </a:lnTo>
                  <a:lnTo>
                    <a:pt x="586690" y="353060"/>
                  </a:lnTo>
                  <a:lnTo>
                    <a:pt x="591528" y="374650"/>
                  </a:lnTo>
                  <a:lnTo>
                    <a:pt x="591612" y="490220"/>
                  </a:lnTo>
                  <a:lnTo>
                    <a:pt x="591528" y="586740"/>
                  </a:lnTo>
                  <a:lnTo>
                    <a:pt x="582645" y="633730"/>
                  </a:lnTo>
                  <a:lnTo>
                    <a:pt x="545275" y="652780"/>
                  </a:lnTo>
                  <a:lnTo>
                    <a:pt x="645278" y="652780"/>
                  </a:lnTo>
                  <a:lnTo>
                    <a:pt x="640731" y="643890"/>
                  </a:lnTo>
                  <a:lnTo>
                    <a:pt x="638406" y="637540"/>
                  </a:lnTo>
                  <a:lnTo>
                    <a:pt x="637872" y="629920"/>
                  </a:lnTo>
                  <a:lnTo>
                    <a:pt x="637987" y="472440"/>
                  </a:lnTo>
                  <a:lnTo>
                    <a:pt x="660666" y="426720"/>
                  </a:lnTo>
                  <a:lnTo>
                    <a:pt x="675118" y="420370"/>
                  </a:lnTo>
                  <a:lnTo>
                    <a:pt x="764188" y="420370"/>
                  </a:lnTo>
                  <a:lnTo>
                    <a:pt x="749215" y="400050"/>
                  </a:lnTo>
                  <a:lnTo>
                    <a:pt x="728801" y="386080"/>
                  </a:lnTo>
                  <a:lnTo>
                    <a:pt x="637841" y="386080"/>
                  </a:lnTo>
                  <a:lnTo>
                    <a:pt x="636584" y="358140"/>
                  </a:lnTo>
                  <a:lnTo>
                    <a:pt x="629612" y="334010"/>
                  </a:lnTo>
                  <a:lnTo>
                    <a:pt x="625510" y="327660"/>
                  </a:lnTo>
                  <a:close/>
                </a:path>
                <a:path w="778509" h="1118870">
                  <a:moveTo>
                    <a:pt x="483158" y="46990"/>
                  </a:moveTo>
                  <a:lnTo>
                    <a:pt x="402152" y="46990"/>
                  </a:lnTo>
                  <a:lnTo>
                    <a:pt x="421482" y="50800"/>
                  </a:lnTo>
                  <a:lnTo>
                    <a:pt x="437136" y="62230"/>
                  </a:lnTo>
                  <a:lnTo>
                    <a:pt x="447688" y="77470"/>
                  </a:lnTo>
                  <a:lnTo>
                    <a:pt x="451711" y="97790"/>
                  </a:lnTo>
                  <a:lnTo>
                    <a:pt x="451950" y="127000"/>
                  </a:lnTo>
                  <a:lnTo>
                    <a:pt x="451954" y="496570"/>
                  </a:lnTo>
                  <a:lnTo>
                    <a:pt x="452077" y="533400"/>
                  </a:lnTo>
                  <a:lnTo>
                    <a:pt x="450611" y="535940"/>
                  </a:lnTo>
                  <a:lnTo>
                    <a:pt x="441083" y="538480"/>
                  </a:lnTo>
                  <a:lnTo>
                    <a:pt x="388443" y="549910"/>
                  </a:lnTo>
                  <a:lnTo>
                    <a:pt x="167573" y="603250"/>
                  </a:lnTo>
                  <a:lnTo>
                    <a:pt x="365252" y="603250"/>
                  </a:lnTo>
                  <a:lnTo>
                    <a:pt x="435962" y="586740"/>
                  </a:lnTo>
                  <a:lnTo>
                    <a:pt x="498170" y="586740"/>
                  </a:lnTo>
                  <a:lnTo>
                    <a:pt x="498233" y="379730"/>
                  </a:lnTo>
                  <a:lnTo>
                    <a:pt x="519028" y="334010"/>
                  </a:lnTo>
                  <a:lnTo>
                    <a:pt x="533886" y="327660"/>
                  </a:lnTo>
                  <a:lnTo>
                    <a:pt x="625510" y="327660"/>
                  </a:lnTo>
                  <a:lnTo>
                    <a:pt x="616486" y="313690"/>
                  </a:lnTo>
                  <a:lnTo>
                    <a:pt x="596764" y="295910"/>
                  </a:lnTo>
                  <a:lnTo>
                    <a:pt x="588835" y="292100"/>
                  </a:lnTo>
                  <a:lnTo>
                    <a:pt x="498159" y="292100"/>
                  </a:lnTo>
                  <a:lnTo>
                    <a:pt x="498212" y="101600"/>
                  </a:lnTo>
                  <a:lnTo>
                    <a:pt x="495946" y="77470"/>
                  </a:lnTo>
                  <a:lnTo>
                    <a:pt x="488839" y="55880"/>
                  </a:lnTo>
                  <a:lnTo>
                    <a:pt x="483158" y="46990"/>
                  </a:lnTo>
                  <a:close/>
                </a:path>
                <a:path w="778509" h="1118870">
                  <a:moveTo>
                    <a:pt x="170765" y="171450"/>
                  </a:moveTo>
                  <a:lnTo>
                    <a:pt x="89527" y="171450"/>
                  </a:lnTo>
                  <a:lnTo>
                    <a:pt x="107694" y="173990"/>
                  </a:lnTo>
                  <a:lnTo>
                    <a:pt x="123581" y="182880"/>
                  </a:lnTo>
                  <a:lnTo>
                    <a:pt x="135396" y="198120"/>
                  </a:lnTo>
                  <a:lnTo>
                    <a:pt x="146589" y="222250"/>
                  </a:lnTo>
                  <a:lnTo>
                    <a:pt x="157446" y="246380"/>
                  </a:lnTo>
                  <a:lnTo>
                    <a:pt x="264732" y="487680"/>
                  </a:lnTo>
                  <a:lnTo>
                    <a:pt x="276807" y="504190"/>
                  </a:lnTo>
                  <a:lnTo>
                    <a:pt x="292636" y="513080"/>
                  </a:lnTo>
                  <a:lnTo>
                    <a:pt x="309915" y="513080"/>
                  </a:lnTo>
                  <a:lnTo>
                    <a:pt x="337080" y="481330"/>
                  </a:lnTo>
                  <a:lnTo>
                    <a:pt x="339385" y="430530"/>
                  </a:lnTo>
                  <a:lnTo>
                    <a:pt x="292480" y="430530"/>
                  </a:lnTo>
                  <a:lnTo>
                    <a:pt x="289255" y="427990"/>
                  </a:lnTo>
                  <a:lnTo>
                    <a:pt x="287590" y="424180"/>
                  </a:lnTo>
                  <a:lnTo>
                    <a:pt x="223135" y="279400"/>
                  </a:lnTo>
                  <a:lnTo>
                    <a:pt x="181007" y="185420"/>
                  </a:lnTo>
                  <a:lnTo>
                    <a:pt x="170765" y="171450"/>
                  </a:lnTo>
                  <a:close/>
                </a:path>
                <a:path w="778509" h="1118870">
                  <a:moveTo>
                    <a:pt x="412633" y="0"/>
                  </a:moveTo>
                  <a:lnTo>
                    <a:pt x="390791" y="0"/>
                  </a:lnTo>
                  <a:lnTo>
                    <a:pt x="386749" y="2540"/>
                  </a:lnTo>
                  <a:lnTo>
                    <a:pt x="384665" y="2540"/>
                  </a:lnTo>
                  <a:lnTo>
                    <a:pt x="329594" y="33020"/>
                  </a:lnTo>
                  <a:lnTo>
                    <a:pt x="305558" y="91440"/>
                  </a:lnTo>
                  <a:lnTo>
                    <a:pt x="303690" y="137160"/>
                  </a:lnTo>
                  <a:lnTo>
                    <a:pt x="296773" y="322580"/>
                  </a:lnTo>
                  <a:lnTo>
                    <a:pt x="294440" y="382270"/>
                  </a:lnTo>
                  <a:lnTo>
                    <a:pt x="292480" y="430530"/>
                  </a:lnTo>
                  <a:lnTo>
                    <a:pt x="339385" y="430530"/>
                  </a:lnTo>
                  <a:lnTo>
                    <a:pt x="348803" y="171450"/>
                  </a:lnTo>
                  <a:lnTo>
                    <a:pt x="349931" y="140970"/>
                  </a:lnTo>
                  <a:lnTo>
                    <a:pt x="351724" y="95250"/>
                  </a:lnTo>
                  <a:lnTo>
                    <a:pt x="383222" y="50800"/>
                  </a:lnTo>
                  <a:lnTo>
                    <a:pt x="402152" y="46990"/>
                  </a:lnTo>
                  <a:lnTo>
                    <a:pt x="483158" y="46990"/>
                  </a:lnTo>
                  <a:lnTo>
                    <a:pt x="476665" y="36830"/>
                  </a:lnTo>
                  <a:lnTo>
                    <a:pt x="459197" y="20320"/>
                  </a:lnTo>
                  <a:lnTo>
                    <a:pt x="448414" y="12700"/>
                  </a:lnTo>
                  <a:lnTo>
                    <a:pt x="436913" y="7620"/>
                  </a:lnTo>
                  <a:lnTo>
                    <a:pt x="412633" y="0"/>
                  </a:lnTo>
                  <a:close/>
                </a:path>
                <a:path w="778509" h="1118870">
                  <a:moveTo>
                    <a:pt x="692468" y="373380"/>
                  </a:moveTo>
                  <a:lnTo>
                    <a:pt x="678481" y="373380"/>
                  </a:lnTo>
                  <a:lnTo>
                    <a:pt x="664824" y="375920"/>
                  </a:lnTo>
                  <a:lnTo>
                    <a:pt x="651333" y="379730"/>
                  </a:lnTo>
                  <a:lnTo>
                    <a:pt x="637841" y="386080"/>
                  </a:lnTo>
                  <a:lnTo>
                    <a:pt x="728801" y="386080"/>
                  </a:lnTo>
                  <a:lnTo>
                    <a:pt x="723233" y="382270"/>
                  </a:lnTo>
                  <a:lnTo>
                    <a:pt x="692468" y="373380"/>
                  </a:lnTo>
                  <a:close/>
                </a:path>
                <a:path w="778509" h="1118870">
                  <a:moveTo>
                    <a:pt x="548514" y="280670"/>
                  </a:moveTo>
                  <a:lnTo>
                    <a:pt x="523523" y="283210"/>
                  </a:lnTo>
                  <a:lnTo>
                    <a:pt x="498159" y="292100"/>
                  </a:lnTo>
                  <a:lnTo>
                    <a:pt x="588835" y="292100"/>
                  </a:lnTo>
                  <a:lnTo>
                    <a:pt x="572978" y="284480"/>
                  </a:lnTo>
                  <a:lnTo>
                    <a:pt x="548514" y="280670"/>
                  </a:lnTo>
                  <a:close/>
                </a:path>
              </a:pathLst>
            </a:custGeom>
            <a:solidFill>
              <a:srgbClr val="003399"/>
            </a:solidFill>
          </p:spPr>
          <p:txBody>
            <a:bodyPr wrap="square" lIns="0" tIns="0" rIns="0" bIns="0" rtlCol="0"/>
            <a:lstStyle/>
            <a:p>
              <a:endParaRPr/>
            </a:p>
          </p:txBody>
        </p:sp>
      </p:grpSp>
      <p:sp>
        <p:nvSpPr>
          <p:cNvPr id="12" name="object 12"/>
          <p:cNvSpPr/>
          <p:nvPr/>
        </p:nvSpPr>
        <p:spPr>
          <a:xfrm>
            <a:off x="9193014" y="5389484"/>
            <a:ext cx="1722755" cy="167640"/>
          </a:xfrm>
          <a:custGeom>
            <a:avLst/>
            <a:gdLst/>
            <a:ahLst/>
            <a:cxnLst/>
            <a:rect l="l" t="t" r="r" b="b"/>
            <a:pathLst>
              <a:path w="1722754" h="167639">
                <a:moveTo>
                  <a:pt x="1598024" y="0"/>
                </a:moveTo>
                <a:lnTo>
                  <a:pt x="1593783" y="0"/>
                </a:lnTo>
                <a:lnTo>
                  <a:pt x="1591103" y="1361"/>
                </a:lnTo>
                <a:lnTo>
                  <a:pt x="1587072" y="7664"/>
                </a:lnTo>
                <a:lnTo>
                  <a:pt x="1588213" y="12784"/>
                </a:lnTo>
                <a:lnTo>
                  <a:pt x="1685697" y="74866"/>
                </a:lnTo>
                <a:lnTo>
                  <a:pt x="3696" y="74866"/>
                </a:lnTo>
                <a:lnTo>
                  <a:pt x="0" y="78563"/>
                </a:lnTo>
                <a:lnTo>
                  <a:pt x="0" y="87683"/>
                </a:lnTo>
                <a:lnTo>
                  <a:pt x="3696" y="91389"/>
                </a:lnTo>
                <a:lnTo>
                  <a:pt x="1685697" y="91389"/>
                </a:lnTo>
                <a:lnTo>
                  <a:pt x="1588213" y="153471"/>
                </a:lnTo>
                <a:lnTo>
                  <a:pt x="1587072" y="158581"/>
                </a:lnTo>
                <a:lnTo>
                  <a:pt x="1591972" y="166267"/>
                </a:lnTo>
                <a:lnTo>
                  <a:pt x="1597124" y="167377"/>
                </a:lnTo>
                <a:lnTo>
                  <a:pt x="1720848" y="88573"/>
                </a:lnTo>
                <a:lnTo>
                  <a:pt x="1722303" y="85945"/>
                </a:lnTo>
                <a:lnTo>
                  <a:pt x="1722303" y="80301"/>
                </a:lnTo>
                <a:lnTo>
                  <a:pt x="1720848" y="77673"/>
                </a:lnTo>
                <a:lnTo>
                  <a:pt x="1718481" y="76154"/>
                </a:lnTo>
                <a:lnTo>
                  <a:pt x="1599553" y="418"/>
                </a:lnTo>
                <a:lnTo>
                  <a:pt x="1598024" y="0"/>
                </a:lnTo>
                <a:close/>
              </a:path>
            </a:pathLst>
          </a:custGeom>
          <a:solidFill>
            <a:srgbClr val="AED8F0"/>
          </a:solidFill>
        </p:spPr>
        <p:txBody>
          <a:bodyPr wrap="square" lIns="0" tIns="0" rIns="0" bIns="0" rtlCol="0"/>
          <a:lstStyle/>
          <a:p>
            <a:endParaRPr/>
          </a:p>
        </p:txBody>
      </p:sp>
      <p:sp>
        <p:nvSpPr>
          <p:cNvPr id="13" name="object 13"/>
          <p:cNvSpPr txBox="1"/>
          <p:nvPr/>
        </p:nvSpPr>
        <p:spPr>
          <a:xfrm>
            <a:off x="2064564" y="6754421"/>
            <a:ext cx="1915795" cy="425373"/>
          </a:xfrm>
          <a:prstGeom prst="rect">
            <a:avLst/>
          </a:prstGeom>
        </p:spPr>
        <p:txBody>
          <a:bodyPr vert="horz" wrap="square" lIns="0" tIns="12700" rIns="0" bIns="0" rtlCol="0" anchor="t">
            <a:spAutoFit/>
          </a:bodyPr>
          <a:lstStyle/>
          <a:p>
            <a:pPr marL="310515" marR="5080" indent="-298450">
              <a:lnSpc>
                <a:spcPct val="107100"/>
              </a:lnSpc>
              <a:spcBef>
                <a:spcPts val="100"/>
              </a:spcBef>
            </a:pPr>
            <a:r>
              <a:rPr lang="es-ES" sz="1300" dirty="0" err="1">
                <a:solidFill>
                  <a:srgbClr val="4C4C4C"/>
                </a:solidFill>
                <a:latin typeface="Arial"/>
                <a:cs typeface="Arial"/>
              </a:rPr>
              <a:t>Citizen</a:t>
            </a:r>
            <a:r>
              <a:rPr sz="1300" spc="-40" dirty="0">
                <a:solidFill>
                  <a:srgbClr val="4C4C4C"/>
                </a:solidFill>
                <a:latin typeface="Arial"/>
                <a:cs typeface="Arial"/>
              </a:rPr>
              <a:t> </a:t>
            </a:r>
            <a:r>
              <a:rPr sz="1300" dirty="0">
                <a:solidFill>
                  <a:srgbClr val="4C4C4C"/>
                </a:solidFill>
                <a:latin typeface="Arial"/>
                <a:cs typeface="Arial"/>
              </a:rPr>
              <a:t>and</a:t>
            </a:r>
            <a:r>
              <a:rPr sz="1300" spc="-45" dirty="0">
                <a:solidFill>
                  <a:srgbClr val="4C4C4C"/>
                </a:solidFill>
                <a:latin typeface="Arial"/>
                <a:cs typeface="Arial"/>
              </a:rPr>
              <a:t> </a:t>
            </a:r>
            <a:r>
              <a:rPr lang="es-ES" sz="1300" spc="-10" dirty="0" err="1">
                <a:solidFill>
                  <a:srgbClr val="4C4C4C"/>
                </a:solidFill>
                <a:latin typeface="Arial"/>
                <a:cs typeface="Arial"/>
              </a:rPr>
              <a:t>Researcher</a:t>
            </a:r>
            <a:r>
              <a:rPr sz="1300" spc="-10" dirty="0">
                <a:solidFill>
                  <a:srgbClr val="4C4C4C"/>
                </a:solidFill>
                <a:latin typeface="Arial"/>
                <a:cs typeface="Arial"/>
              </a:rPr>
              <a:t> </a:t>
            </a:r>
            <a:r>
              <a:rPr sz="1300" dirty="0">
                <a:solidFill>
                  <a:srgbClr val="4C4C4C"/>
                </a:solidFill>
                <a:latin typeface="Arial"/>
                <a:cs typeface="Arial"/>
              </a:rPr>
              <a:t>teams</a:t>
            </a:r>
            <a:r>
              <a:rPr sz="1300" spc="-35" dirty="0">
                <a:solidFill>
                  <a:srgbClr val="4C4C4C"/>
                </a:solidFill>
                <a:latin typeface="Arial"/>
                <a:cs typeface="Arial"/>
              </a:rPr>
              <a:t> </a:t>
            </a:r>
            <a:r>
              <a:rPr sz="1300" dirty="0">
                <a:solidFill>
                  <a:srgbClr val="4C4C4C"/>
                </a:solidFill>
                <a:latin typeface="Arial"/>
                <a:cs typeface="Arial"/>
              </a:rPr>
              <a:t>are</a:t>
            </a:r>
            <a:r>
              <a:rPr sz="1300" spc="-35" dirty="0">
                <a:solidFill>
                  <a:srgbClr val="4C4C4C"/>
                </a:solidFill>
                <a:latin typeface="Arial"/>
                <a:cs typeface="Arial"/>
              </a:rPr>
              <a:t> </a:t>
            </a:r>
            <a:r>
              <a:rPr sz="1300" spc="-10" dirty="0">
                <a:solidFill>
                  <a:srgbClr val="4C4C4C"/>
                </a:solidFill>
                <a:latin typeface="Arial"/>
                <a:cs typeface="Arial"/>
              </a:rPr>
              <a:t>formed</a:t>
            </a:r>
            <a:endParaRPr sz="1300" dirty="0">
              <a:latin typeface="Arial"/>
              <a:cs typeface="Arial"/>
            </a:endParaRPr>
          </a:p>
        </p:txBody>
      </p:sp>
      <p:sp>
        <p:nvSpPr>
          <p:cNvPr id="14" name="object 14"/>
          <p:cNvSpPr txBox="1"/>
          <p:nvPr/>
        </p:nvSpPr>
        <p:spPr>
          <a:xfrm>
            <a:off x="6684085" y="6754421"/>
            <a:ext cx="2108200" cy="450215"/>
          </a:xfrm>
          <a:prstGeom prst="rect">
            <a:avLst/>
          </a:prstGeom>
        </p:spPr>
        <p:txBody>
          <a:bodyPr vert="horz" wrap="square" lIns="0" tIns="12700" rIns="0" bIns="0" rtlCol="0">
            <a:spAutoFit/>
          </a:bodyPr>
          <a:lstStyle/>
          <a:p>
            <a:pPr marL="388620" marR="5080" indent="-376555">
              <a:lnSpc>
                <a:spcPct val="107100"/>
              </a:lnSpc>
              <a:spcBef>
                <a:spcPts val="100"/>
              </a:spcBef>
            </a:pPr>
            <a:r>
              <a:rPr sz="1300" spc="-25" dirty="0">
                <a:solidFill>
                  <a:srgbClr val="4C4C4C"/>
                </a:solidFill>
                <a:latin typeface="Arial"/>
                <a:cs typeface="Arial"/>
              </a:rPr>
              <a:t>Teams </a:t>
            </a:r>
            <a:r>
              <a:rPr sz="1300" spc="-10" dirty="0">
                <a:solidFill>
                  <a:srgbClr val="4C4C4C"/>
                </a:solidFill>
                <a:latin typeface="Arial"/>
                <a:cs typeface="Arial"/>
              </a:rPr>
              <a:t>participate</a:t>
            </a:r>
            <a:r>
              <a:rPr sz="1300" spc="-30" dirty="0">
                <a:solidFill>
                  <a:srgbClr val="4C4C4C"/>
                </a:solidFill>
                <a:latin typeface="Arial"/>
                <a:cs typeface="Arial"/>
              </a:rPr>
              <a:t> </a:t>
            </a:r>
            <a:r>
              <a:rPr sz="1300" dirty="0">
                <a:solidFill>
                  <a:srgbClr val="4C4C4C"/>
                </a:solidFill>
                <a:latin typeface="Arial"/>
                <a:cs typeface="Arial"/>
              </a:rPr>
              <a:t>in</a:t>
            </a:r>
            <a:r>
              <a:rPr sz="1300" spc="-30" dirty="0">
                <a:solidFill>
                  <a:srgbClr val="4C4C4C"/>
                </a:solidFill>
                <a:latin typeface="Arial"/>
                <a:cs typeface="Arial"/>
              </a:rPr>
              <a:t> </a:t>
            </a:r>
            <a:r>
              <a:rPr sz="1300" dirty="0">
                <a:solidFill>
                  <a:srgbClr val="4C4C4C"/>
                </a:solidFill>
                <a:latin typeface="Arial"/>
                <a:cs typeface="Arial"/>
              </a:rPr>
              <a:t>22</a:t>
            </a:r>
            <a:r>
              <a:rPr sz="1300" spc="-25" dirty="0">
                <a:solidFill>
                  <a:srgbClr val="4C4C4C"/>
                </a:solidFill>
                <a:latin typeface="Arial"/>
                <a:cs typeface="Arial"/>
              </a:rPr>
              <a:t> </a:t>
            </a:r>
            <a:r>
              <a:rPr sz="1300" spc="-10" dirty="0">
                <a:solidFill>
                  <a:srgbClr val="4C4C4C"/>
                </a:solidFill>
                <a:latin typeface="Arial"/>
                <a:cs typeface="Arial"/>
              </a:rPr>
              <a:t>local </a:t>
            </a:r>
            <a:r>
              <a:rPr sz="1300" dirty="0">
                <a:solidFill>
                  <a:srgbClr val="4C4C4C"/>
                </a:solidFill>
                <a:latin typeface="Arial"/>
                <a:cs typeface="Arial"/>
              </a:rPr>
              <a:t>virtual</a:t>
            </a:r>
            <a:r>
              <a:rPr sz="1300" spc="-70" dirty="0">
                <a:solidFill>
                  <a:srgbClr val="4C4C4C"/>
                </a:solidFill>
                <a:latin typeface="Arial"/>
                <a:cs typeface="Arial"/>
              </a:rPr>
              <a:t> </a:t>
            </a:r>
            <a:r>
              <a:rPr sz="1300" spc="-10" dirty="0">
                <a:solidFill>
                  <a:srgbClr val="4C4C4C"/>
                </a:solidFill>
                <a:latin typeface="Arial"/>
                <a:cs typeface="Arial"/>
              </a:rPr>
              <a:t>hackathons</a:t>
            </a:r>
            <a:endParaRPr sz="1300">
              <a:latin typeface="Arial"/>
              <a:cs typeface="Arial"/>
            </a:endParaRPr>
          </a:p>
        </p:txBody>
      </p:sp>
      <p:sp>
        <p:nvSpPr>
          <p:cNvPr id="15" name="object 15"/>
          <p:cNvSpPr txBox="1"/>
          <p:nvPr/>
        </p:nvSpPr>
        <p:spPr>
          <a:xfrm>
            <a:off x="11271584" y="6754421"/>
            <a:ext cx="2364740" cy="425373"/>
          </a:xfrm>
          <a:prstGeom prst="rect">
            <a:avLst/>
          </a:prstGeom>
        </p:spPr>
        <p:txBody>
          <a:bodyPr vert="horz" wrap="square" lIns="0" tIns="12700" rIns="0" bIns="0" rtlCol="0" anchor="t">
            <a:spAutoFit/>
          </a:bodyPr>
          <a:lstStyle/>
          <a:p>
            <a:pPr marL="494030" marR="5080" indent="-481965">
              <a:lnSpc>
                <a:spcPct val="107100"/>
              </a:lnSpc>
              <a:spcBef>
                <a:spcPts val="100"/>
              </a:spcBef>
            </a:pPr>
            <a:r>
              <a:rPr sz="1300" dirty="0">
                <a:solidFill>
                  <a:srgbClr val="4C4C4C"/>
                </a:solidFill>
                <a:latin typeface="Arial"/>
                <a:cs typeface="Arial"/>
              </a:rPr>
              <a:t>The</a:t>
            </a:r>
            <a:r>
              <a:rPr sz="1300" spc="-45" dirty="0">
                <a:solidFill>
                  <a:srgbClr val="4C4C4C"/>
                </a:solidFill>
                <a:latin typeface="Arial"/>
                <a:cs typeface="Arial"/>
              </a:rPr>
              <a:t> </a:t>
            </a:r>
            <a:r>
              <a:rPr sz="1300" dirty="0">
                <a:solidFill>
                  <a:srgbClr val="4C4C4C"/>
                </a:solidFill>
                <a:latin typeface="Arial"/>
                <a:cs typeface="Arial"/>
              </a:rPr>
              <a:t>winning</a:t>
            </a:r>
            <a:r>
              <a:rPr sz="1300" spc="-45" dirty="0">
                <a:solidFill>
                  <a:srgbClr val="4C4C4C"/>
                </a:solidFill>
                <a:latin typeface="Arial"/>
                <a:cs typeface="Arial"/>
              </a:rPr>
              <a:t> </a:t>
            </a:r>
            <a:r>
              <a:rPr sz="1300" dirty="0">
                <a:solidFill>
                  <a:srgbClr val="4C4C4C"/>
                </a:solidFill>
                <a:latin typeface="Arial"/>
                <a:cs typeface="Arial"/>
              </a:rPr>
              <a:t>teams</a:t>
            </a:r>
            <a:r>
              <a:rPr sz="1300" spc="-40" dirty="0">
                <a:solidFill>
                  <a:srgbClr val="4C4C4C"/>
                </a:solidFill>
                <a:latin typeface="Arial"/>
                <a:cs typeface="Arial"/>
              </a:rPr>
              <a:t> </a:t>
            </a:r>
            <a:r>
              <a:rPr sz="1300" spc="-10" dirty="0">
                <a:solidFill>
                  <a:srgbClr val="4C4C4C"/>
                </a:solidFill>
                <a:latin typeface="Arial"/>
                <a:cs typeface="Arial"/>
              </a:rPr>
              <a:t>compete </a:t>
            </a:r>
            <a:r>
              <a:rPr sz="1300" dirty="0">
                <a:solidFill>
                  <a:srgbClr val="4C4C4C"/>
                </a:solidFill>
                <a:latin typeface="Arial"/>
                <a:cs typeface="Arial"/>
              </a:rPr>
              <a:t>in</a:t>
            </a:r>
            <a:r>
              <a:rPr sz="1300" spc="-30" dirty="0">
                <a:solidFill>
                  <a:srgbClr val="4C4C4C"/>
                </a:solidFill>
                <a:latin typeface="Arial"/>
                <a:cs typeface="Arial"/>
              </a:rPr>
              <a:t> </a:t>
            </a:r>
            <a:r>
              <a:rPr sz="1300" dirty="0">
                <a:solidFill>
                  <a:srgbClr val="4C4C4C"/>
                </a:solidFill>
                <a:latin typeface="Arial"/>
                <a:cs typeface="Arial"/>
              </a:rPr>
              <a:t>a</a:t>
            </a:r>
            <a:r>
              <a:rPr sz="1300" spc="-30" dirty="0">
                <a:solidFill>
                  <a:srgbClr val="4C4C4C"/>
                </a:solidFill>
                <a:latin typeface="Arial"/>
                <a:cs typeface="Arial"/>
              </a:rPr>
              <a:t> </a:t>
            </a:r>
            <a:r>
              <a:rPr sz="1300" dirty="0">
                <a:solidFill>
                  <a:srgbClr val="4C4C4C"/>
                </a:solidFill>
                <a:latin typeface="Arial"/>
                <a:cs typeface="Arial"/>
              </a:rPr>
              <a:t>virtual</a:t>
            </a:r>
            <a:r>
              <a:rPr sz="1300" spc="-25" dirty="0">
                <a:solidFill>
                  <a:srgbClr val="4C4C4C"/>
                </a:solidFill>
                <a:latin typeface="Arial"/>
                <a:cs typeface="Arial"/>
              </a:rPr>
              <a:t> </a:t>
            </a:r>
            <a:r>
              <a:rPr sz="1300" dirty="0">
                <a:solidFill>
                  <a:srgbClr val="4C4C4C"/>
                </a:solidFill>
                <a:latin typeface="Arial"/>
                <a:cs typeface="Arial"/>
              </a:rPr>
              <a:t>EU</a:t>
            </a:r>
            <a:r>
              <a:rPr sz="1300" spc="-30" dirty="0">
                <a:solidFill>
                  <a:srgbClr val="4C4C4C"/>
                </a:solidFill>
                <a:latin typeface="Arial"/>
                <a:cs typeface="Arial"/>
              </a:rPr>
              <a:t> </a:t>
            </a:r>
            <a:r>
              <a:rPr sz="1300" spc="-20" dirty="0">
                <a:solidFill>
                  <a:srgbClr val="4C4C4C"/>
                </a:solidFill>
                <a:latin typeface="Arial"/>
                <a:cs typeface="Arial"/>
              </a:rPr>
              <a:t>final</a:t>
            </a:r>
            <a:endParaRPr sz="1300">
              <a:latin typeface="Arial"/>
              <a:cs typeface="Arial"/>
            </a:endParaRPr>
          </a:p>
        </p:txBody>
      </p:sp>
      <p:grpSp>
        <p:nvGrpSpPr>
          <p:cNvPr id="16" name="object 16"/>
          <p:cNvGrpSpPr/>
          <p:nvPr/>
        </p:nvGrpSpPr>
        <p:grpSpPr>
          <a:xfrm>
            <a:off x="15942198" y="4277361"/>
            <a:ext cx="2378075" cy="2378075"/>
            <a:chOff x="15942198" y="4277361"/>
            <a:chExt cx="2378075" cy="2378075"/>
          </a:xfrm>
        </p:grpSpPr>
        <p:sp>
          <p:nvSpPr>
            <p:cNvPr id="17" name="object 17"/>
            <p:cNvSpPr/>
            <p:nvPr/>
          </p:nvSpPr>
          <p:spPr>
            <a:xfrm>
              <a:off x="15957905" y="4293067"/>
              <a:ext cx="2346325" cy="2346325"/>
            </a:xfrm>
            <a:custGeom>
              <a:avLst/>
              <a:gdLst/>
              <a:ahLst/>
              <a:cxnLst/>
              <a:rect l="l" t="t" r="r" b="b"/>
              <a:pathLst>
                <a:path w="2346325" h="2346325">
                  <a:moveTo>
                    <a:pt x="2346117" y="1173053"/>
                  </a:moveTo>
                  <a:lnTo>
                    <a:pt x="2345138" y="1221406"/>
                  </a:lnTo>
                  <a:lnTo>
                    <a:pt x="2342228" y="1269262"/>
                  </a:lnTo>
                  <a:lnTo>
                    <a:pt x="2337424" y="1316582"/>
                  </a:lnTo>
                  <a:lnTo>
                    <a:pt x="2330763" y="1363329"/>
                  </a:lnTo>
                  <a:lnTo>
                    <a:pt x="2322284" y="1409466"/>
                  </a:lnTo>
                  <a:lnTo>
                    <a:pt x="2312024" y="1454953"/>
                  </a:lnTo>
                  <a:lnTo>
                    <a:pt x="2300021" y="1499754"/>
                  </a:lnTo>
                  <a:lnTo>
                    <a:pt x="2286313" y="1543831"/>
                  </a:lnTo>
                  <a:lnTo>
                    <a:pt x="2270937" y="1587145"/>
                  </a:lnTo>
                  <a:lnTo>
                    <a:pt x="2253931" y="1629660"/>
                  </a:lnTo>
                  <a:lnTo>
                    <a:pt x="2235334" y="1671338"/>
                  </a:lnTo>
                  <a:lnTo>
                    <a:pt x="2215181" y="1712141"/>
                  </a:lnTo>
                  <a:lnTo>
                    <a:pt x="2193512" y="1752031"/>
                  </a:lnTo>
                  <a:lnTo>
                    <a:pt x="2170365" y="1790970"/>
                  </a:lnTo>
                  <a:lnTo>
                    <a:pt x="2145776" y="1828921"/>
                  </a:lnTo>
                  <a:lnTo>
                    <a:pt x="2119783" y="1865845"/>
                  </a:lnTo>
                  <a:lnTo>
                    <a:pt x="2092425" y="1901706"/>
                  </a:lnTo>
                  <a:lnTo>
                    <a:pt x="2063739" y="1936466"/>
                  </a:lnTo>
                  <a:lnTo>
                    <a:pt x="2033763" y="1970086"/>
                  </a:lnTo>
                  <a:lnTo>
                    <a:pt x="2002534" y="2002529"/>
                  </a:lnTo>
                  <a:lnTo>
                    <a:pt x="1970091" y="2033757"/>
                  </a:lnTo>
                  <a:lnTo>
                    <a:pt x="1936470" y="2063733"/>
                  </a:lnTo>
                  <a:lnTo>
                    <a:pt x="1901710" y="2092419"/>
                  </a:lnTo>
                  <a:lnTo>
                    <a:pt x="1865849" y="2119776"/>
                  </a:lnTo>
                  <a:lnTo>
                    <a:pt x="1828924" y="2145768"/>
                  </a:lnTo>
                  <a:lnTo>
                    <a:pt x="1790973" y="2170357"/>
                  </a:lnTo>
                  <a:lnTo>
                    <a:pt x="1752033" y="2193505"/>
                  </a:lnTo>
                  <a:lnTo>
                    <a:pt x="1712143" y="2215173"/>
                  </a:lnTo>
                  <a:lnTo>
                    <a:pt x="1671340" y="2235325"/>
                  </a:lnTo>
                  <a:lnTo>
                    <a:pt x="1629662" y="2253923"/>
                  </a:lnTo>
                  <a:lnTo>
                    <a:pt x="1587147" y="2270928"/>
                  </a:lnTo>
                  <a:lnTo>
                    <a:pt x="1543832" y="2286304"/>
                  </a:lnTo>
                  <a:lnTo>
                    <a:pt x="1499755" y="2300012"/>
                  </a:lnTo>
                  <a:lnTo>
                    <a:pt x="1454954" y="2312014"/>
                  </a:lnTo>
                  <a:lnTo>
                    <a:pt x="1409466" y="2322274"/>
                  </a:lnTo>
                  <a:lnTo>
                    <a:pt x="1363330" y="2330753"/>
                  </a:lnTo>
                  <a:lnTo>
                    <a:pt x="1316583" y="2337413"/>
                  </a:lnTo>
                  <a:lnTo>
                    <a:pt x="1269262" y="2342217"/>
                  </a:lnTo>
                  <a:lnTo>
                    <a:pt x="1221406" y="2345128"/>
                  </a:lnTo>
                  <a:lnTo>
                    <a:pt x="1173053" y="2346106"/>
                  </a:lnTo>
                  <a:lnTo>
                    <a:pt x="1124700" y="2345128"/>
                  </a:lnTo>
                  <a:lnTo>
                    <a:pt x="1076845" y="2342217"/>
                  </a:lnTo>
                  <a:lnTo>
                    <a:pt x="1029525" y="2337413"/>
                  </a:lnTo>
                  <a:lnTo>
                    <a:pt x="982779" y="2330753"/>
                  </a:lnTo>
                  <a:lnTo>
                    <a:pt x="936643" y="2322274"/>
                  </a:lnTo>
                  <a:lnTo>
                    <a:pt x="891156" y="2312014"/>
                  </a:lnTo>
                  <a:lnTo>
                    <a:pt x="846356" y="2300012"/>
                  </a:lnTo>
                  <a:lnTo>
                    <a:pt x="802279" y="2286304"/>
                  </a:lnTo>
                  <a:lnTo>
                    <a:pt x="758965" y="2270928"/>
                  </a:lnTo>
                  <a:lnTo>
                    <a:pt x="716450" y="2253923"/>
                  </a:lnTo>
                  <a:lnTo>
                    <a:pt x="674772" y="2235325"/>
                  </a:lnTo>
                  <a:lnTo>
                    <a:pt x="633969" y="2215173"/>
                  </a:lnTo>
                  <a:lnTo>
                    <a:pt x="594080" y="2193505"/>
                  </a:lnTo>
                  <a:lnTo>
                    <a:pt x="555141" y="2170357"/>
                  </a:lnTo>
                  <a:lnTo>
                    <a:pt x="517190" y="2145768"/>
                  </a:lnTo>
                  <a:lnTo>
                    <a:pt x="480265" y="2119776"/>
                  </a:lnTo>
                  <a:lnTo>
                    <a:pt x="444404" y="2092419"/>
                  </a:lnTo>
                  <a:lnTo>
                    <a:pt x="409644" y="2063733"/>
                  </a:lnTo>
                  <a:lnTo>
                    <a:pt x="376024" y="2033757"/>
                  </a:lnTo>
                  <a:lnTo>
                    <a:pt x="343581" y="2002529"/>
                  </a:lnTo>
                  <a:lnTo>
                    <a:pt x="312352" y="1970086"/>
                  </a:lnTo>
                  <a:lnTo>
                    <a:pt x="282376" y="1936466"/>
                  </a:lnTo>
                  <a:lnTo>
                    <a:pt x="253690" y="1901706"/>
                  </a:lnTo>
                  <a:lnTo>
                    <a:pt x="226332" y="1865845"/>
                  </a:lnTo>
                  <a:lnTo>
                    <a:pt x="200340" y="1828921"/>
                  </a:lnTo>
                  <a:lnTo>
                    <a:pt x="175751" y="1790970"/>
                  </a:lnTo>
                  <a:lnTo>
                    <a:pt x="152603" y="1752031"/>
                  </a:lnTo>
                  <a:lnTo>
                    <a:pt x="130934" y="1712141"/>
                  </a:lnTo>
                  <a:lnTo>
                    <a:pt x="110782" y="1671338"/>
                  </a:lnTo>
                  <a:lnTo>
                    <a:pt x="92185" y="1629660"/>
                  </a:lnTo>
                  <a:lnTo>
                    <a:pt x="75179" y="1587145"/>
                  </a:lnTo>
                  <a:lnTo>
                    <a:pt x="59803" y="1543831"/>
                  </a:lnTo>
                  <a:lnTo>
                    <a:pt x="46095" y="1499754"/>
                  </a:lnTo>
                  <a:lnTo>
                    <a:pt x="34092" y="1454953"/>
                  </a:lnTo>
                  <a:lnTo>
                    <a:pt x="23832" y="1409466"/>
                  </a:lnTo>
                  <a:lnTo>
                    <a:pt x="15353" y="1363329"/>
                  </a:lnTo>
                  <a:lnTo>
                    <a:pt x="8692" y="1316582"/>
                  </a:lnTo>
                  <a:lnTo>
                    <a:pt x="3888" y="1269262"/>
                  </a:lnTo>
                  <a:lnTo>
                    <a:pt x="978" y="1221406"/>
                  </a:lnTo>
                  <a:lnTo>
                    <a:pt x="0" y="1173053"/>
                  </a:lnTo>
                  <a:lnTo>
                    <a:pt x="978" y="1124699"/>
                  </a:lnTo>
                  <a:lnTo>
                    <a:pt x="3888" y="1076843"/>
                  </a:lnTo>
                  <a:lnTo>
                    <a:pt x="8692" y="1029523"/>
                  </a:lnTo>
                  <a:lnTo>
                    <a:pt x="15353" y="982776"/>
                  </a:lnTo>
                  <a:lnTo>
                    <a:pt x="23832" y="936640"/>
                  </a:lnTo>
                  <a:lnTo>
                    <a:pt x="34092" y="891153"/>
                  </a:lnTo>
                  <a:lnTo>
                    <a:pt x="46095" y="846352"/>
                  </a:lnTo>
                  <a:lnTo>
                    <a:pt x="59803" y="802275"/>
                  </a:lnTo>
                  <a:lnTo>
                    <a:pt x="75179" y="758960"/>
                  </a:lnTo>
                  <a:lnTo>
                    <a:pt x="92185" y="716445"/>
                  </a:lnTo>
                  <a:lnTo>
                    <a:pt x="110782" y="674767"/>
                  </a:lnTo>
                  <a:lnTo>
                    <a:pt x="130934" y="633965"/>
                  </a:lnTo>
                  <a:lnTo>
                    <a:pt x="152603" y="594075"/>
                  </a:lnTo>
                  <a:lnTo>
                    <a:pt x="175751" y="555136"/>
                  </a:lnTo>
                  <a:lnTo>
                    <a:pt x="200340" y="517185"/>
                  </a:lnTo>
                  <a:lnTo>
                    <a:pt x="226332" y="480260"/>
                  </a:lnTo>
                  <a:lnTo>
                    <a:pt x="253690" y="444399"/>
                  </a:lnTo>
                  <a:lnTo>
                    <a:pt x="282376" y="409640"/>
                  </a:lnTo>
                  <a:lnTo>
                    <a:pt x="312352" y="376020"/>
                  </a:lnTo>
                  <a:lnTo>
                    <a:pt x="343581" y="343577"/>
                  </a:lnTo>
                  <a:lnTo>
                    <a:pt x="376024" y="312348"/>
                  </a:lnTo>
                  <a:lnTo>
                    <a:pt x="409644" y="282372"/>
                  </a:lnTo>
                  <a:lnTo>
                    <a:pt x="444404" y="253687"/>
                  </a:lnTo>
                  <a:lnTo>
                    <a:pt x="480265" y="226329"/>
                  </a:lnTo>
                  <a:lnTo>
                    <a:pt x="517190" y="200337"/>
                  </a:lnTo>
                  <a:lnTo>
                    <a:pt x="555141" y="175748"/>
                  </a:lnTo>
                  <a:lnTo>
                    <a:pt x="594080" y="152601"/>
                  </a:lnTo>
                  <a:lnTo>
                    <a:pt x="633969" y="130933"/>
                  </a:lnTo>
                  <a:lnTo>
                    <a:pt x="674772" y="110781"/>
                  </a:lnTo>
                  <a:lnTo>
                    <a:pt x="716450" y="92183"/>
                  </a:lnTo>
                  <a:lnTo>
                    <a:pt x="758965" y="75178"/>
                  </a:lnTo>
                  <a:lnTo>
                    <a:pt x="802279" y="59802"/>
                  </a:lnTo>
                  <a:lnTo>
                    <a:pt x="846356" y="46094"/>
                  </a:lnTo>
                  <a:lnTo>
                    <a:pt x="891156" y="34091"/>
                  </a:lnTo>
                  <a:lnTo>
                    <a:pt x="936643" y="23832"/>
                  </a:lnTo>
                  <a:lnTo>
                    <a:pt x="982779" y="15353"/>
                  </a:lnTo>
                  <a:lnTo>
                    <a:pt x="1029525" y="8692"/>
                  </a:lnTo>
                  <a:lnTo>
                    <a:pt x="1076845" y="3888"/>
                  </a:lnTo>
                  <a:lnTo>
                    <a:pt x="1124700" y="978"/>
                  </a:lnTo>
                  <a:lnTo>
                    <a:pt x="1173053" y="0"/>
                  </a:lnTo>
                  <a:lnTo>
                    <a:pt x="1221406" y="978"/>
                  </a:lnTo>
                  <a:lnTo>
                    <a:pt x="1269262" y="3888"/>
                  </a:lnTo>
                  <a:lnTo>
                    <a:pt x="1316583" y="8692"/>
                  </a:lnTo>
                  <a:lnTo>
                    <a:pt x="1363330" y="15353"/>
                  </a:lnTo>
                  <a:lnTo>
                    <a:pt x="1409466" y="23832"/>
                  </a:lnTo>
                  <a:lnTo>
                    <a:pt x="1454954" y="34091"/>
                  </a:lnTo>
                  <a:lnTo>
                    <a:pt x="1499755" y="46094"/>
                  </a:lnTo>
                  <a:lnTo>
                    <a:pt x="1543832" y="59802"/>
                  </a:lnTo>
                  <a:lnTo>
                    <a:pt x="1587147" y="75178"/>
                  </a:lnTo>
                  <a:lnTo>
                    <a:pt x="1629662" y="92183"/>
                  </a:lnTo>
                  <a:lnTo>
                    <a:pt x="1671340" y="110781"/>
                  </a:lnTo>
                  <a:lnTo>
                    <a:pt x="1712143" y="130933"/>
                  </a:lnTo>
                  <a:lnTo>
                    <a:pt x="1752033" y="152601"/>
                  </a:lnTo>
                  <a:lnTo>
                    <a:pt x="1790973" y="175748"/>
                  </a:lnTo>
                  <a:lnTo>
                    <a:pt x="1828924" y="200337"/>
                  </a:lnTo>
                  <a:lnTo>
                    <a:pt x="1865849" y="226329"/>
                  </a:lnTo>
                  <a:lnTo>
                    <a:pt x="1901710" y="253687"/>
                  </a:lnTo>
                  <a:lnTo>
                    <a:pt x="1936470" y="282372"/>
                  </a:lnTo>
                  <a:lnTo>
                    <a:pt x="1970091" y="312348"/>
                  </a:lnTo>
                  <a:lnTo>
                    <a:pt x="2002534" y="343577"/>
                  </a:lnTo>
                  <a:lnTo>
                    <a:pt x="2033763" y="376020"/>
                  </a:lnTo>
                  <a:lnTo>
                    <a:pt x="2063739" y="409640"/>
                  </a:lnTo>
                  <a:lnTo>
                    <a:pt x="2092425" y="444399"/>
                  </a:lnTo>
                  <a:lnTo>
                    <a:pt x="2119783" y="480260"/>
                  </a:lnTo>
                  <a:lnTo>
                    <a:pt x="2145776" y="517185"/>
                  </a:lnTo>
                  <a:lnTo>
                    <a:pt x="2170365" y="555136"/>
                  </a:lnTo>
                  <a:lnTo>
                    <a:pt x="2193512" y="594075"/>
                  </a:lnTo>
                  <a:lnTo>
                    <a:pt x="2215181" y="633965"/>
                  </a:lnTo>
                  <a:lnTo>
                    <a:pt x="2235334" y="674767"/>
                  </a:lnTo>
                  <a:lnTo>
                    <a:pt x="2253931" y="716445"/>
                  </a:lnTo>
                  <a:lnTo>
                    <a:pt x="2270937" y="758960"/>
                  </a:lnTo>
                  <a:lnTo>
                    <a:pt x="2286313" y="802275"/>
                  </a:lnTo>
                  <a:lnTo>
                    <a:pt x="2300021" y="846352"/>
                  </a:lnTo>
                  <a:lnTo>
                    <a:pt x="2312024" y="891153"/>
                  </a:lnTo>
                  <a:lnTo>
                    <a:pt x="2322284" y="936640"/>
                  </a:lnTo>
                  <a:lnTo>
                    <a:pt x="2330763" y="982776"/>
                  </a:lnTo>
                  <a:lnTo>
                    <a:pt x="2337424" y="1029523"/>
                  </a:lnTo>
                  <a:lnTo>
                    <a:pt x="2342228" y="1076843"/>
                  </a:lnTo>
                  <a:lnTo>
                    <a:pt x="2345138" y="1124699"/>
                  </a:lnTo>
                  <a:lnTo>
                    <a:pt x="2346117" y="1173053"/>
                  </a:lnTo>
                  <a:close/>
                </a:path>
              </a:pathLst>
            </a:custGeom>
            <a:ln w="31412">
              <a:solidFill>
                <a:srgbClr val="9BD4F0"/>
              </a:solidFill>
            </a:ln>
          </p:spPr>
          <p:txBody>
            <a:bodyPr wrap="square" lIns="0" tIns="0" rIns="0" bIns="0" rtlCol="0"/>
            <a:lstStyle/>
            <a:p>
              <a:endParaRPr/>
            </a:p>
          </p:txBody>
        </p:sp>
        <p:sp>
          <p:nvSpPr>
            <p:cNvPr id="18" name="object 18"/>
            <p:cNvSpPr/>
            <p:nvPr/>
          </p:nvSpPr>
          <p:spPr>
            <a:xfrm>
              <a:off x="16516770" y="5047608"/>
              <a:ext cx="1245870" cy="862330"/>
            </a:xfrm>
            <a:custGeom>
              <a:avLst/>
              <a:gdLst/>
              <a:ahLst/>
              <a:cxnLst/>
              <a:rect l="l" t="t" r="r" b="b"/>
              <a:pathLst>
                <a:path w="1245869" h="862329">
                  <a:moveTo>
                    <a:pt x="700265" y="388823"/>
                  </a:moveTo>
                  <a:lnTo>
                    <a:pt x="687768" y="383667"/>
                  </a:lnTo>
                  <a:lnTo>
                    <a:pt x="674204" y="379984"/>
                  </a:lnTo>
                  <a:lnTo>
                    <a:pt x="659587" y="377774"/>
                  </a:lnTo>
                  <a:lnTo>
                    <a:pt x="643902" y="377037"/>
                  </a:lnTo>
                  <a:lnTo>
                    <a:pt x="615607" y="379476"/>
                  </a:lnTo>
                  <a:lnTo>
                    <a:pt x="567639" y="398970"/>
                  </a:lnTo>
                  <a:lnTo>
                    <a:pt x="536905" y="429755"/>
                  </a:lnTo>
                  <a:lnTo>
                    <a:pt x="515721" y="480314"/>
                  </a:lnTo>
                  <a:lnTo>
                    <a:pt x="492760" y="480314"/>
                  </a:lnTo>
                  <a:lnTo>
                    <a:pt x="486575" y="510235"/>
                  </a:lnTo>
                  <a:lnTo>
                    <a:pt x="511873" y="510235"/>
                  </a:lnTo>
                  <a:lnTo>
                    <a:pt x="511492" y="519950"/>
                  </a:lnTo>
                  <a:lnTo>
                    <a:pt x="511670" y="535711"/>
                  </a:lnTo>
                  <a:lnTo>
                    <a:pt x="492760" y="535711"/>
                  </a:lnTo>
                  <a:lnTo>
                    <a:pt x="486575" y="565632"/>
                  </a:lnTo>
                  <a:lnTo>
                    <a:pt x="515150" y="565632"/>
                  </a:lnTo>
                  <a:lnTo>
                    <a:pt x="520153" y="584415"/>
                  </a:lnTo>
                  <a:lnTo>
                    <a:pt x="527265" y="601586"/>
                  </a:lnTo>
                  <a:lnTo>
                    <a:pt x="567169" y="647954"/>
                  </a:lnTo>
                  <a:lnTo>
                    <a:pt x="613498" y="667258"/>
                  </a:lnTo>
                  <a:lnTo>
                    <a:pt x="640422" y="669671"/>
                  </a:lnTo>
                  <a:lnTo>
                    <a:pt x="656602" y="668883"/>
                  </a:lnTo>
                  <a:lnTo>
                    <a:pt x="671741" y="666534"/>
                  </a:lnTo>
                  <a:lnTo>
                    <a:pt x="685850" y="662609"/>
                  </a:lnTo>
                  <a:lnTo>
                    <a:pt x="698919" y="657123"/>
                  </a:lnTo>
                  <a:lnTo>
                    <a:pt x="698919" y="598055"/>
                  </a:lnTo>
                  <a:lnTo>
                    <a:pt x="686968" y="608025"/>
                  </a:lnTo>
                  <a:lnTo>
                    <a:pt x="673138" y="615137"/>
                  </a:lnTo>
                  <a:lnTo>
                    <a:pt x="657428" y="619404"/>
                  </a:lnTo>
                  <a:lnTo>
                    <a:pt x="639838" y="620839"/>
                  </a:lnTo>
                  <a:lnTo>
                    <a:pt x="625132" y="619404"/>
                  </a:lnTo>
                  <a:lnTo>
                    <a:pt x="589661" y="598055"/>
                  </a:lnTo>
                  <a:lnTo>
                    <a:pt x="574802" y="565632"/>
                  </a:lnTo>
                  <a:lnTo>
                    <a:pt x="662813" y="565632"/>
                  </a:lnTo>
                  <a:lnTo>
                    <a:pt x="668985" y="535711"/>
                  </a:lnTo>
                  <a:lnTo>
                    <a:pt x="570738" y="535711"/>
                  </a:lnTo>
                  <a:lnTo>
                    <a:pt x="570357" y="526122"/>
                  </a:lnTo>
                  <a:lnTo>
                    <a:pt x="570547" y="510235"/>
                  </a:lnTo>
                  <a:lnTo>
                    <a:pt x="674408" y="510235"/>
                  </a:lnTo>
                  <a:lnTo>
                    <a:pt x="680580" y="480314"/>
                  </a:lnTo>
                  <a:lnTo>
                    <a:pt x="574408" y="480314"/>
                  </a:lnTo>
                  <a:lnTo>
                    <a:pt x="577126" y="471157"/>
                  </a:lnTo>
                  <a:lnTo>
                    <a:pt x="600544" y="438581"/>
                  </a:lnTo>
                  <a:lnTo>
                    <a:pt x="640994" y="425881"/>
                  </a:lnTo>
                  <a:lnTo>
                    <a:pt x="655789" y="426897"/>
                  </a:lnTo>
                  <a:lnTo>
                    <a:pt x="668705" y="429983"/>
                  </a:lnTo>
                  <a:lnTo>
                    <a:pt x="679729" y="435114"/>
                  </a:lnTo>
                  <a:lnTo>
                    <a:pt x="688873" y="442290"/>
                  </a:lnTo>
                  <a:lnTo>
                    <a:pt x="700265" y="388823"/>
                  </a:lnTo>
                  <a:close/>
                </a:path>
                <a:path w="1245869" h="862329">
                  <a:moveTo>
                    <a:pt x="886218" y="526364"/>
                  </a:moveTo>
                  <a:lnTo>
                    <a:pt x="882015" y="479539"/>
                  </a:lnTo>
                  <a:lnTo>
                    <a:pt x="869759" y="434987"/>
                  </a:lnTo>
                  <a:lnTo>
                    <a:pt x="850265" y="393954"/>
                  </a:lnTo>
                  <a:lnTo>
                    <a:pt x="838377" y="377151"/>
                  </a:lnTo>
                  <a:lnTo>
                    <a:pt x="838377" y="528193"/>
                  </a:lnTo>
                  <a:lnTo>
                    <a:pt x="832497" y="577265"/>
                  </a:lnTo>
                  <a:lnTo>
                    <a:pt x="816140" y="622350"/>
                  </a:lnTo>
                  <a:lnTo>
                    <a:pt x="790587" y="662139"/>
                  </a:lnTo>
                  <a:lnTo>
                    <a:pt x="757161" y="695337"/>
                  </a:lnTo>
                  <a:lnTo>
                    <a:pt x="717156" y="720648"/>
                  </a:lnTo>
                  <a:lnTo>
                    <a:pt x="671893" y="736790"/>
                  </a:lnTo>
                  <a:lnTo>
                    <a:pt x="622655" y="742442"/>
                  </a:lnTo>
                  <a:lnTo>
                    <a:pt x="573252" y="736727"/>
                  </a:lnTo>
                  <a:lnTo>
                    <a:pt x="527888" y="720445"/>
                  </a:lnTo>
                  <a:lnTo>
                    <a:pt x="487883" y="694918"/>
                  </a:lnTo>
                  <a:lnTo>
                    <a:pt x="454520" y="661441"/>
                  </a:lnTo>
                  <a:lnTo>
                    <a:pt x="429107" y="621322"/>
                  </a:lnTo>
                  <a:lnTo>
                    <a:pt x="412940" y="575856"/>
                  </a:lnTo>
                  <a:lnTo>
                    <a:pt x="407314" y="526364"/>
                  </a:lnTo>
                  <a:lnTo>
                    <a:pt x="413092" y="476973"/>
                  </a:lnTo>
                  <a:lnTo>
                    <a:pt x="429425" y="431647"/>
                  </a:lnTo>
                  <a:lnTo>
                    <a:pt x="455002" y="391693"/>
                  </a:lnTo>
                  <a:lnTo>
                    <a:pt x="488518" y="358394"/>
                  </a:lnTo>
                  <a:lnTo>
                    <a:pt x="528688" y="333057"/>
                  </a:lnTo>
                  <a:lnTo>
                    <a:pt x="574192" y="316953"/>
                  </a:lnTo>
                  <a:lnTo>
                    <a:pt x="623735" y="311391"/>
                  </a:lnTo>
                  <a:lnTo>
                    <a:pt x="673074" y="317233"/>
                  </a:lnTo>
                  <a:lnTo>
                    <a:pt x="718362" y="333641"/>
                  </a:lnTo>
                  <a:lnTo>
                    <a:pt x="758266" y="359283"/>
                  </a:lnTo>
                  <a:lnTo>
                    <a:pt x="791514" y="392861"/>
                  </a:lnTo>
                  <a:lnTo>
                    <a:pt x="816813" y="433082"/>
                  </a:lnTo>
                  <a:lnTo>
                    <a:pt x="832866" y="478624"/>
                  </a:lnTo>
                  <a:lnTo>
                    <a:pt x="838377" y="528193"/>
                  </a:lnTo>
                  <a:lnTo>
                    <a:pt x="838377" y="377151"/>
                  </a:lnTo>
                  <a:lnTo>
                    <a:pt x="792505" y="325450"/>
                  </a:lnTo>
                  <a:lnTo>
                    <a:pt x="755738" y="299466"/>
                  </a:lnTo>
                  <a:lnTo>
                    <a:pt x="714692" y="279984"/>
                  </a:lnTo>
                  <a:lnTo>
                    <a:pt x="670102" y="267741"/>
                  </a:lnTo>
                  <a:lnTo>
                    <a:pt x="622795" y="263499"/>
                  </a:lnTo>
                  <a:lnTo>
                    <a:pt x="575449" y="267741"/>
                  </a:lnTo>
                  <a:lnTo>
                    <a:pt x="530910" y="279984"/>
                  </a:lnTo>
                  <a:lnTo>
                    <a:pt x="489889" y="299478"/>
                  </a:lnTo>
                  <a:lnTo>
                    <a:pt x="453123" y="325462"/>
                  </a:lnTo>
                  <a:lnTo>
                    <a:pt x="421373" y="357225"/>
                  </a:lnTo>
                  <a:lnTo>
                    <a:pt x="395376" y="393992"/>
                  </a:lnTo>
                  <a:lnTo>
                    <a:pt x="375894" y="435038"/>
                  </a:lnTo>
                  <a:lnTo>
                    <a:pt x="363651" y="479590"/>
                  </a:lnTo>
                  <a:lnTo>
                    <a:pt x="359460" y="526364"/>
                  </a:lnTo>
                  <a:lnTo>
                    <a:pt x="359511" y="528193"/>
                  </a:lnTo>
                  <a:lnTo>
                    <a:pt x="363651" y="574255"/>
                  </a:lnTo>
                  <a:lnTo>
                    <a:pt x="375907" y="618807"/>
                  </a:lnTo>
                  <a:lnTo>
                    <a:pt x="395401" y="659841"/>
                  </a:lnTo>
                  <a:lnTo>
                    <a:pt x="421398" y="696607"/>
                  </a:lnTo>
                  <a:lnTo>
                    <a:pt x="453161" y="728370"/>
                  </a:lnTo>
                  <a:lnTo>
                    <a:pt x="489927" y="754367"/>
                  </a:lnTo>
                  <a:lnTo>
                    <a:pt x="530961" y="773861"/>
                  </a:lnTo>
                  <a:lnTo>
                    <a:pt x="575525" y="786091"/>
                  </a:lnTo>
                  <a:lnTo>
                    <a:pt x="622846" y="790346"/>
                  </a:lnTo>
                  <a:lnTo>
                    <a:pt x="670166" y="786091"/>
                  </a:lnTo>
                  <a:lnTo>
                    <a:pt x="714717" y="773836"/>
                  </a:lnTo>
                  <a:lnTo>
                    <a:pt x="755751" y="754329"/>
                  </a:lnTo>
                  <a:lnTo>
                    <a:pt x="792530" y="728319"/>
                  </a:lnTo>
                  <a:lnTo>
                    <a:pt x="824293" y="696556"/>
                  </a:lnTo>
                  <a:lnTo>
                    <a:pt x="850290" y="659777"/>
                  </a:lnTo>
                  <a:lnTo>
                    <a:pt x="869784" y="618744"/>
                  </a:lnTo>
                  <a:lnTo>
                    <a:pt x="882027" y="574192"/>
                  </a:lnTo>
                  <a:lnTo>
                    <a:pt x="886155" y="528193"/>
                  </a:lnTo>
                  <a:lnTo>
                    <a:pt x="886218" y="526364"/>
                  </a:lnTo>
                  <a:close/>
                </a:path>
                <a:path w="1245869" h="862329">
                  <a:moveTo>
                    <a:pt x="1245666" y="624674"/>
                  </a:moveTo>
                  <a:lnTo>
                    <a:pt x="1245577" y="429387"/>
                  </a:lnTo>
                  <a:lnTo>
                    <a:pt x="1245247" y="331736"/>
                  </a:lnTo>
                  <a:lnTo>
                    <a:pt x="1235189" y="280797"/>
                  </a:lnTo>
                  <a:lnTo>
                    <a:pt x="1208125" y="239547"/>
                  </a:lnTo>
                  <a:lnTo>
                    <a:pt x="1200162" y="230873"/>
                  </a:lnTo>
                  <a:lnTo>
                    <a:pt x="1197622" y="225882"/>
                  </a:lnTo>
                  <a:lnTo>
                    <a:pt x="1197622" y="343065"/>
                  </a:lnTo>
                  <a:lnTo>
                    <a:pt x="1197584" y="709993"/>
                  </a:lnTo>
                  <a:lnTo>
                    <a:pt x="1190472" y="753478"/>
                  </a:lnTo>
                  <a:lnTo>
                    <a:pt x="1169885" y="786371"/>
                  </a:lnTo>
                  <a:lnTo>
                    <a:pt x="1137170" y="807085"/>
                  </a:lnTo>
                  <a:lnTo>
                    <a:pt x="1093660" y="814285"/>
                  </a:lnTo>
                  <a:lnTo>
                    <a:pt x="152285" y="814285"/>
                  </a:lnTo>
                  <a:lnTo>
                    <a:pt x="108648" y="807085"/>
                  </a:lnTo>
                  <a:lnTo>
                    <a:pt x="75882" y="786434"/>
                  </a:lnTo>
                  <a:lnTo>
                    <a:pt x="55232" y="753630"/>
                  </a:lnTo>
                  <a:lnTo>
                    <a:pt x="48044" y="709993"/>
                  </a:lnTo>
                  <a:lnTo>
                    <a:pt x="48094" y="343065"/>
                  </a:lnTo>
                  <a:lnTo>
                    <a:pt x="55232" y="300151"/>
                  </a:lnTo>
                  <a:lnTo>
                    <a:pt x="75793" y="267462"/>
                  </a:lnTo>
                  <a:lnTo>
                    <a:pt x="108280" y="246773"/>
                  </a:lnTo>
                  <a:lnTo>
                    <a:pt x="151244" y="239547"/>
                  </a:lnTo>
                  <a:lnTo>
                    <a:pt x="1094117" y="239547"/>
                  </a:lnTo>
                  <a:lnTo>
                    <a:pt x="1137221" y="246748"/>
                  </a:lnTo>
                  <a:lnTo>
                    <a:pt x="1169809" y="267360"/>
                  </a:lnTo>
                  <a:lnTo>
                    <a:pt x="1190421" y="299948"/>
                  </a:lnTo>
                  <a:lnTo>
                    <a:pt x="1197622" y="343065"/>
                  </a:lnTo>
                  <a:lnTo>
                    <a:pt x="1197622" y="225882"/>
                  </a:lnTo>
                  <a:lnTo>
                    <a:pt x="1196771" y="224205"/>
                  </a:lnTo>
                  <a:lnTo>
                    <a:pt x="1195222" y="215557"/>
                  </a:lnTo>
                  <a:lnTo>
                    <a:pt x="1187818" y="190995"/>
                  </a:lnTo>
                  <a:lnTo>
                    <a:pt x="1184211" y="179044"/>
                  </a:lnTo>
                  <a:lnTo>
                    <a:pt x="1165555" y="148666"/>
                  </a:lnTo>
                  <a:lnTo>
                    <a:pt x="1160145" y="143611"/>
                  </a:lnTo>
                  <a:lnTo>
                    <a:pt x="1139494" y="124307"/>
                  </a:lnTo>
                  <a:lnTo>
                    <a:pt x="1136624" y="122720"/>
                  </a:lnTo>
                  <a:lnTo>
                    <a:pt x="1136624" y="190995"/>
                  </a:lnTo>
                  <a:lnTo>
                    <a:pt x="109308" y="190995"/>
                  </a:lnTo>
                  <a:lnTo>
                    <a:pt x="141808" y="157975"/>
                  </a:lnTo>
                  <a:lnTo>
                    <a:pt x="184467" y="144094"/>
                  </a:lnTo>
                  <a:lnTo>
                    <a:pt x="189407" y="143586"/>
                  </a:lnTo>
                  <a:lnTo>
                    <a:pt x="194424" y="143764"/>
                  </a:lnTo>
                  <a:lnTo>
                    <a:pt x="1046670" y="143637"/>
                  </a:lnTo>
                  <a:lnTo>
                    <a:pt x="1073315" y="146240"/>
                  </a:lnTo>
                  <a:lnTo>
                    <a:pt x="1097229" y="154609"/>
                  </a:lnTo>
                  <a:lnTo>
                    <a:pt x="1118298" y="169329"/>
                  </a:lnTo>
                  <a:lnTo>
                    <a:pt x="1136624" y="190995"/>
                  </a:lnTo>
                  <a:lnTo>
                    <a:pt x="1136624" y="122720"/>
                  </a:lnTo>
                  <a:lnTo>
                    <a:pt x="1106309" y="105867"/>
                  </a:lnTo>
                  <a:lnTo>
                    <a:pt x="1098575" y="102616"/>
                  </a:lnTo>
                  <a:lnTo>
                    <a:pt x="1094638" y="98590"/>
                  </a:lnTo>
                  <a:lnTo>
                    <a:pt x="1093012" y="94576"/>
                  </a:lnTo>
                  <a:lnTo>
                    <a:pt x="1091603" y="91084"/>
                  </a:lnTo>
                  <a:lnTo>
                    <a:pt x="1069695" y="53327"/>
                  </a:lnTo>
                  <a:lnTo>
                    <a:pt x="1063904" y="47929"/>
                  </a:lnTo>
                  <a:lnTo>
                    <a:pt x="1040396" y="26073"/>
                  </a:lnTo>
                  <a:lnTo>
                    <a:pt x="1040396" y="94576"/>
                  </a:lnTo>
                  <a:lnTo>
                    <a:pt x="205295" y="94576"/>
                  </a:lnTo>
                  <a:lnTo>
                    <a:pt x="240360" y="60147"/>
                  </a:lnTo>
                  <a:lnTo>
                    <a:pt x="286105" y="48209"/>
                  </a:lnTo>
                  <a:lnTo>
                    <a:pt x="745401" y="48056"/>
                  </a:lnTo>
                  <a:lnTo>
                    <a:pt x="959548" y="48209"/>
                  </a:lnTo>
                  <a:lnTo>
                    <a:pt x="983830" y="51244"/>
                  </a:lnTo>
                  <a:lnTo>
                    <a:pt x="1005344" y="60147"/>
                  </a:lnTo>
                  <a:lnTo>
                    <a:pt x="1024153" y="74663"/>
                  </a:lnTo>
                  <a:lnTo>
                    <a:pt x="1040396" y="94576"/>
                  </a:lnTo>
                  <a:lnTo>
                    <a:pt x="1040396" y="26073"/>
                  </a:lnTo>
                  <a:lnTo>
                    <a:pt x="1038923" y="24701"/>
                  </a:lnTo>
                  <a:lnTo>
                    <a:pt x="1001090" y="6540"/>
                  </a:lnTo>
                  <a:lnTo>
                    <a:pt x="958024" y="165"/>
                  </a:lnTo>
                  <a:lnTo>
                    <a:pt x="648563" y="0"/>
                  </a:lnTo>
                  <a:lnTo>
                    <a:pt x="287540" y="165"/>
                  </a:lnTo>
                  <a:lnTo>
                    <a:pt x="244513" y="6591"/>
                  </a:lnTo>
                  <a:lnTo>
                    <a:pt x="206616" y="24853"/>
                  </a:lnTo>
                  <a:lnTo>
                    <a:pt x="175793" y="53530"/>
                  </a:lnTo>
                  <a:lnTo>
                    <a:pt x="154012" y="91198"/>
                  </a:lnTo>
                  <a:lnTo>
                    <a:pt x="150964" y="98844"/>
                  </a:lnTo>
                  <a:lnTo>
                    <a:pt x="146862" y="102857"/>
                  </a:lnTo>
                  <a:lnTo>
                    <a:pt x="106045" y="124447"/>
                  </a:lnTo>
                  <a:lnTo>
                    <a:pt x="61391" y="179197"/>
                  </a:lnTo>
                  <a:lnTo>
                    <a:pt x="50203" y="215658"/>
                  </a:lnTo>
                  <a:lnTo>
                    <a:pt x="48768" y="228092"/>
                  </a:lnTo>
                  <a:lnTo>
                    <a:pt x="43421" y="233260"/>
                  </a:lnTo>
                  <a:lnTo>
                    <a:pt x="23444" y="257225"/>
                  </a:lnTo>
                  <a:lnTo>
                    <a:pt x="9956" y="283768"/>
                  </a:lnTo>
                  <a:lnTo>
                    <a:pt x="2336" y="312686"/>
                  </a:lnTo>
                  <a:lnTo>
                    <a:pt x="0" y="343827"/>
                  </a:lnTo>
                  <a:lnTo>
                    <a:pt x="127" y="395732"/>
                  </a:lnTo>
                  <a:lnTo>
                    <a:pt x="241" y="709701"/>
                  </a:lnTo>
                  <a:lnTo>
                    <a:pt x="7200" y="760501"/>
                  </a:lnTo>
                  <a:lnTo>
                    <a:pt x="27444" y="802944"/>
                  </a:lnTo>
                  <a:lnTo>
                    <a:pt x="59524" y="834948"/>
                  </a:lnTo>
                  <a:lnTo>
                    <a:pt x="102069" y="855154"/>
                  </a:lnTo>
                  <a:lnTo>
                    <a:pt x="153720" y="862190"/>
                  </a:lnTo>
                  <a:lnTo>
                    <a:pt x="887387" y="862279"/>
                  </a:lnTo>
                  <a:lnTo>
                    <a:pt x="1099578" y="862101"/>
                  </a:lnTo>
                  <a:lnTo>
                    <a:pt x="1145565" y="855027"/>
                  </a:lnTo>
                  <a:lnTo>
                    <a:pt x="1185418" y="835406"/>
                  </a:lnTo>
                  <a:lnTo>
                    <a:pt x="1207490" y="814285"/>
                  </a:lnTo>
                  <a:lnTo>
                    <a:pt x="1216837" y="805345"/>
                  </a:lnTo>
                  <a:lnTo>
                    <a:pt x="1237526" y="766953"/>
                  </a:lnTo>
                  <a:lnTo>
                    <a:pt x="1245171" y="722312"/>
                  </a:lnTo>
                  <a:lnTo>
                    <a:pt x="1245476" y="673493"/>
                  </a:lnTo>
                  <a:lnTo>
                    <a:pt x="1245666" y="624674"/>
                  </a:lnTo>
                  <a:close/>
                </a:path>
              </a:pathLst>
            </a:custGeom>
            <a:solidFill>
              <a:srgbClr val="003399"/>
            </a:solidFill>
          </p:spPr>
          <p:txBody>
            <a:bodyPr wrap="square" lIns="0" tIns="0" rIns="0" bIns="0" rtlCol="0"/>
            <a:lstStyle/>
            <a:p>
              <a:endParaRPr/>
            </a:p>
          </p:txBody>
        </p:sp>
      </p:grpSp>
      <p:sp>
        <p:nvSpPr>
          <p:cNvPr id="19" name="object 19"/>
          <p:cNvSpPr/>
          <p:nvPr/>
        </p:nvSpPr>
        <p:spPr>
          <a:xfrm>
            <a:off x="13897033" y="5389484"/>
            <a:ext cx="1722755" cy="167640"/>
          </a:xfrm>
          <a:custGeom>
            <a:avLst/>
            <a:gdLst/>
            <a:ahLst/>
            <a:cxnLst/>
            <a:rect l="l" t="t" r="r" b="b"/>
            <a:pathLst>
              <a:path w="1722755" h="167639">
                <a:moveTo>
                  <a:pt x="1598024" y="0"/>
                </a:moveTo>
                <a:lnTo>
                  <a:pt x="1593783" y="0"/>
                </a:lnTo>
                <a:lnTo>
                  <a:pt x="1591103" y="1361"/>
                </a:lnTo>
                <a:lnTo>
                  <a:pt x="1587072" y="7664"/>
                </a:lnTo>
                <a:lnTo>
                  <a:pt x="1588213" y="12784"/>
                </a:lnTo>
                <a:lnTo>
                  <a:pt x="1685697" y="74866"/>
                </a:lnTo>
                <a:lnTo>
                  <a:pt x="3696" y="74866"/>
                </a:lnTo>
                <a:lnTo>
                  <a:pt x="0" y="78563"/>
                </a:lnTo>
                <a:lnTo>
                  <a:pt x="0" y="87683"/>
                </a:lnTo>
                <a:lnTo>
                  <a:pt x="3696" y="91389"/>
                </a:lnTo>
                <a:lnTo>
                  <a:pt x="1685697" y="91389"/>
                </a:lnTo>
                <a:lnTo>
                  <a:pt x="1588213" y="153471"/>
                </a:lnTo>
                <a:lnTo>
                  <a:pt x="1587072" y="158581"/>
                </a:lnTo>
                <a:lnTo>
                  <a:pt x="1591972" y="166267"/>
                </a:lnTo>
                <a:lnTo>
                  <a:pt x="1597124" y="167377"/>
                </a:lnTo>
                <a:lnTo>
                  <a:pt x="1720848" y="88573"/>
                </a:lnTo>
                <a:lnTo>
                  <a:pt x="1722303" y="85945"/>
                </a:lnTo>
                <a:lnTo>
                  <a:pt x="1722303" y="80301"/>
                </a:lnTo>
                <a:lnTo>
                  <a:pt x="1720848" y="77673"/>
                </a:lnTo>
                <a:lnTo>
                  <a:pt x="1718481" y="76154"/>
                </a:lnTo>
                <a:lnTo>
                  <a:pt x="1599553" y="418"/>
                </a:lnTo>
                <a:lnTo>
                  <a:pt x="1598024" y="0"/>
                </a:lnTo>
                <a:close/>
              </a:path>
            </a:pathLst>
          </a:custGeom>
          <a:solidFill>
            <a:srgbClr val="AED8F0"/>
          </a:solidFill>
        </p:spPr>
        <p:txBody>
          <a:bodyPr wrap="square" lIns="0" tIns="0" rIns="0" bIns="0" rtlCol="0"/>
          <a:lstStyle/>
          <a:p>
            <a:endParaRPr/>
          </a:p>
        </p:txBody>
      </p:sp>
      <p:sp>
        <p:nvSpPr>
          <p:cNvPr id="20" name="object 20"/>
          <p:cNvSpPr txBox="1"/>
          <p:nvPr/>
        </p:nvSpPr>
        <p:spPr>
          <a:xfrm>
            <a:off x="16103894" y="6754421"/>
            <a:ext cx="2107565" cy="450215"/>
          </a:xfrm>
          <a:prstGeom prst="rect">
            <a:avLst/>
          </a:prstGeom>
        </p:spPr>
        <p:txBody>
          <a:bodyPr vert="horz" wrap="square" lIns="0" tIns="12700" rIns="0" bIns="0" rtlCol="0">
            <a:spAutoFit/>
          </a:bodyPr>
          <a:lstStyle/>
          <a:p>
            <a:pPr marL="149860" marR="5080" indent="-137795">
              <a:lnSpc>
                <a:spcPct val="107100"/>
              </a:lnSpc>
              <a:spcBef>
                <a:spcPts val="100"/>
              </a:spcBef>
            </a:pPr>
            <a:r>
              <a:rPr sz="1300" dirty="0">
                <a:solidFill>
                  <a:srgbClr val="4C4C4C"/>
                </a:solidFill>
                <a:latin typeface="Arial"/>
                <a:cs typeface="Arial"/>
              </a:rPr>
              <a:t>The</a:t>
            </a:r>
            <a:r>
              <a:rPr sz="1300" spc="-55" dirty="0">
                <a:solidFill>
                  <a:srgbClr val="4C4C4C"/>
                </a:solidFill>
                <a:latin typeface="Arial"/>
                <a:cs typeface="Arial"/>
              </a:rPr>
              <a:t> </a:t>
            </a:r>
            <a:r>
              <a:rPr sz="1300" dirty="0">
                <a:solidFill>
                  <a:srgbClr val="4C4C4C"/>
                </a:solidFill>
                <a:latin typeface="Arial"/>
                <a:cs typeface="Arial"/>
              </a:rPr>
              <a:t>three</a:t>
            </a:r>
            <a:r>
              <a:rPr sz="1300" spc="-55" dirty="0">
                <a:solidFill>
                  <a:srgbClr val="4C4C4C"/>
                </a:solidFill>
                <a:latin typeface="Arial"/>
                <a:cs typeface="Arial"/>
              </a:rPr>
              <a:t> </a:t>
            </a:r>
            <a:r>
              <a:rPr sz="1300" dirty="0">
                <a:solidFill>
                  <a:srgbClr val="4C4C4C"/>
                </a:solidFill>
                <a:latin typeface="Arial"/>
                <a:cs typeface="Arial"/>
              </a:rPr>
              <a:t>winning</a:t>
            </a:r>
            <a:r>
              <a:rPr sz="1300" spc="-50" dirty="0">
                <a:solidFill>
                  <a:srgbClr val="4C4C4C"/>
                </a:solidFill>
                <a:latin typeface="Arial"/>
                <a:cs typeface="Arial"/>
              </a:rPr>
              <a:t> </a:t>
            </a:r>
            <a:r>
              <a:rPr sz="1300" dirty="0">
                <a:solidFill>
                  <a:srgbClr val="4C4C4C"/>
                </a:solidFill>
                <a:latin typeface="Arial"/>
                <a:cs typeface="Arial"/>
              </a:rPr>
              <a:t>teams</a:t>
            </a:r>
            <a:r>
              <a:rPr sz="1300" spc="-50" dirty="0">
                <a:solidFill>
                  <a:srgbClr val="4C4C4C"/>
                </a:solidFill>
                <a:latin typeface="Arial"/>
                <a:cs typeface="Arial"/>
              </a:rPr>
              <a:t> </a:t>
            </a:r>
            <a:r>
              <a:rPr sz="1300" spc="-20" dirty="0">
                <a:solidFill>
                  <a:srgbClr val="4C4C4C"/>
                </a:solidFill>
                <a:latin typeface="Arial"/>
                <a:cs typeface="Arial"/>
              </a:rPr>
              <a:t>will </a:t>
            </a:r>
            <a:r>
              <a:rPr sz="1300" dirty="0">
                <a:solidFill>
                  <a:srgbClr val="4C4C4C"/>
                </a:solidFill>
                <a:latin typeface="Arial"/>
                <a:cs typeface="Arial"/>
              </a:rPr>
              <a:t>receive</a:t>
            </a:r>
            <a:r>
              <a:rPr sz="1300" spc="-40" dirty="0">
                <a:solidFill>
                  <a:srgbClr val="4C4C4C"/>
                </a:solidFill>
                <a:latin typeface="Arial"/>
                <a:cs typeface="Arial"/>
              </a:rPr>
              <a:t> </a:t>
            </a:r>
            <a:r>
              <a:rPr sz="1300" dirty="0">
                <a:solidFill>
                  <a:srgbClr val="4C4C4C"/>
                </a:solidFill>
                <a:latin typeface="Arial"/>
                <a:cs typeface="Arial"/>
              </a:rPr>
              <a:t>a</a:t>
            </a:r>
            <a:r>
              <a:rPr sz="1300" spc="-40" dirty="0">
                <a:solidFill>
                  <a:srgbClr val="4C4C4C"/>
                </a:solidFill>
                <a:latin typeface="Arial"/>
                <a:cs typeface="Arial"/>
              </a:rPr>
              <a:t> </a:t>
            </a:r>
            <a:r>
              <a:rPr sz="1300" dirty="0">
                <a:solidFill>
                  <a:srgbClr val="4C4C4C"/>
                </a:solidFill>
                <a:latin typeface="Arial"/>
                <a:cs typeface="Arial"/>
              </a:rPr>
              <a:t>prize</a:t>
            </a:r>
            <a:r>
              <a:rPr sz="1300" spc="-40" dirty="0">
                <a:solidFill>
                  <a:srgbClr val="4C4C4C"/>
                </a:solidFill>
                <a:latin typeface="Arial"/>
                <a:cs typeface="Arial"/>
              </a:rPr>
              <a:t> </a:t>
            </a:r>
            <a:r>
              <a:rPr sz="1300" dirty="0">
                <a:solidFill>
                  <a:srgbClr val="4C4C4C"/>
                </a:solidFill>
                <a:latin typeface="Arial"/>
                <a:cs typeface="Arial"/>
              </a:rPr>
              <a:t>of</a:t>
            </a:r>
            <a:r>
              <a:rPr sz="1300" spc="-35" dirty="0">
                <a:solidFill>
                  <a:srgbClr val="4C4C4C"/>
                </a:solidFill>
                <a:latin typeface="Arial"/>
                <a:cs typeface="Arial"/>
              </a:rPr>
              <a:t> </a:t>
            </a:r>
            <a:r>
              <a:rPr sz="1300" spc="-10" dirty="0">
                <a:solidFill>
                  <a:srgbClr val="4C4C4C"/>
                </a:solidFill>
                <a:latin typeface="Arial"/>
                <a:cs typeface="Arial"/>
              </a:rPr>
              <a:t>5,000€</a:t>
            </a:r>
            <a:endParaRPr sz="1300">
              <a:latin typeface="Arial"/>
              <a:cs typeface="Arial"/>
            </a:endParaRPr>
          </a:p>
        </p:txBody>
      </p:sp>
      <p:grpSp>
        <p:nvGrpSpPr>
          <p:cNvPr id="21" name="object 21"/>
          <p:cNvGrpSpPr/>
          <p:nvPr/>
        </p:nvGrpSpPr>
        <p:grpSpPr>
          <a:xfrm>
            <a:off x="18895373" y="10144047"/>
            <a:ext cx="1209040" cy="1164590"/>
            <a:chOff x="18895373" y="10144047"/>
            <a:chExt cx="1209040" cy="1164590"/>
          </a:xfrm>
        </p:grpSpPr>
        <p:sp>
          <p:nvSpPr>
            <p:cNvPr id="22" name="object 22"/>
            <p:cNvSpPr/>
            <p:nvPr/>
          </p:nvSpPr>
          <p:spPr>
            <a:xfrm>
              <a:off x="18895373" y="10144047"/>
              <a:ext cx="1209040" cy="1164590"/>
            </a:xfrm>
            <a:custGeom>
              <a:avLst/>
              <a:gdLst/>
              <a:ahLst/>
              <a:cxnLst/>
              <a:rect l="l" t="t" r="r" b="b"/>
              <a:pathLst>
                <a:path w="1209040" h="1164590">
                  <a:moveTo>
                    <a:pt x="1164498" y="0"/>
                  </a:moveTo>
                  <a:lnTo>
                    <a:pt x="1116498" y="971"/>
                  </a:lnTo>
                  <a:lnTo>
                    <a:pt x="1068991" y="3860"/>
                  </a:lnTo>
                  <a:lnTo>
                    <a:pt x="1022017" y="8629"/>
                  </a:lnTo>
                  <a:lnTo>
                    <a:pt x="975611" y="15241"/>
                  </a:lnTo>
                  <a:lnTo>
                    <a:pt x="929812" y="23658"/>
                  </a:lnTo>
                  <a:lnTo>
                    <a:pt x="884656" y="33843"/>
                  </a:lnTo>
                  <a:lnTo>
                    <a:pt x="840182" y="45758"/>
                  </a:lnTo>
                  <a:lnTo>
                    <a:pt x="796427" y="59367"/>
                  </a:lnTo>
                  <a:lnTo>
                    <a:pt x="753429" y="74630"/>
                  </a:lnTo>
                  <a:lnTo>
                    <a:pt x="711224" y="91512"/>
                  </a:lnTo>
                  <a:lnTo>
                    <a:pt x="669850" y="109974"/>
                  </a:lnTo>
                  <a:lnTo>
                    <a:pt x="629345" y="129979"/>
                  </a:lnTo>
                  <a:lnTo>
                    <a:pt x="589746" y="151490"/>
                  </a:lnTo>
                  <a:lnTo>
                    <a:pt x="551091" y="174469"/>
                  </a:lnTo>
                  <a:lnTo>
                    <a:pt x="513417" y="198879"/>
                  </a:lnTo>
                  <a:lnTo>
                    <a:pt x="476761" y="224682"/>
                  </a:lnTo>
                  <a:lnTo>
                    <a:pt x="441162" y="251840"/>
                  </a:lnTo>
                  <a:lnTo>
                    <a:pt x="406656" y="280317"/>
                  </a:lnTo>
                  <a:lnTo>
                    <a:pt x="373281" y="310075"/>
                  </a:lnTo>
                  <a:lnTo>
                    <a:pt x="341074" y="341076"/>
                  </a:lnTo>
                  <a:lnTo>
                    <a:pt x="310073" y="373282"/>
                  </a:lnTo>
                  <a:lnTo>
                    <a:pt x="280316" y="406658"/>
                  </a:lnTo>
                  <a:lnTo>
                    <a:pt x="251839" y="441164"/>
                  </a:lnTo>
                  <a:lnTo>
                    <a:pt x="224681" y="476764"/>
                  </a:lnTo>
                  <a:lnTo>
                    <a:pt x="198878" y="513420"/>
                  </a:lnTo>
                  <a:lnTo>
                    <a:pt x="174469" y="551094"/>
                  </a:lnTo>
                  <a:lnTo>
                    <a:pt x="151490" y="589749"/>
                  </a:lnTo>
                  <a:lnTo>
                    <a:pt x="129979" y="629349"/>
                  </a:lnTo>
                  <a:lnTo>
                    <a:pt x="109974" y="669854"/>
                  </a:lnTo>
                  <a:lnTo>
                    <a:pt x="91512" y="711228"/>
                  </a:lnTo>
                  <a:lnTo>
                    <a:pt x="74630" y="753434"/>
                  </a:lnTo>
                  <a:lnTo>
                    <a:pt x="59367" y="796433"/>
                  </a:lnTo>
                  <a:lnTo>
                    <a:pt x="45758" y="840188"/>
                  </a:lnTo>
                  <a:lnTo>
                    <a:pt x="33843" y="884663"/>
                  </a:lnTo>
                  <a:lnTo>
                    <a:pt x="23658" y="929819"/>
                  </a:lnTo>
                  <a:lnTo>
                    <a:pt x="15241" y="975619"/>
                  </a:lnTo>
                  <a:lnTo>
                    <a:pt x="8629" y="1022025"/>
                  </a:lnTo>
                  <a:lnTo>
                    <a:pt x="3860" y="1069000"/>
                  </a:lnTo>
                  <a:lnTo>
                    <a:pt x="971" y="1116507"/>
                  </a:lnTo>
                  <a:lnTo>
                    <a:pt x="0" y="1164509"/>
                  </a:lnTo>
                  <a:lnTo>
                    <a:pt x="1208725" y="1164509"/>
                  </a:lnTo>
                  <a:lnTo>
                    <a:pt x="1208725" y="894"/>
                  </a:lnTo>
                  <a:lnTo>
                    <a:pt x="1164498" y="0"/>
                  </a:lnTo>
                  <a:close/>
                </a:path>
              </a:pathLst>
            </a:custGeom>
            <a:solidFill>
              <a:srgbClr val="B1D8F1"/>
            </a:solidFill>
          </p:spPr>
          <p:txBody>
            <a:bodyPr wrap="square" lIns="0" tIns="0" rIns="0" bIns="0" rtlCol="0"/>
            <a:lstStyle/>
            <a:p>
              <a:endParaRPr/>
            </a:p>
          </p:txBody>
        </p:sp>
        <p:sp>
          <p:nvSpPr>
            <p:cNvPr id="23" name="object 23"/>
            <p:cNvSpPr/>
            <p:nvPr/>
          </p:nvSpPr>
          <p:spPr>
            <a:xfrm>
              <a:off x="19245486" y="10481356"/>
              <a:ext cx="859155" cy="827405"/>
            </a:xfrm>
            <a:custGeom>
              <a:avLst/>
              <a:gdLst/>
              <a:ahLst/>
              <a:cxnLst/>
              <a:rect l="l" t="t" r="r" b="b"/>
              <a:pathLst>
                <a:path w="859155" h="827404">
                  <a:moveTo>
                    <a:pt x="827199" y="0"/>
                  </a:moveTo>
                  <a:lnTo>
                    <a:pt x="778596" y="1404"/>
                  </a:lnTo>
                  <a:lnTo>
                    <a:pt x="730731" y="5565"/>
                  </a:lnTo>
                  <a:lnTo>
                    <a:pt x="683684" y="12405"/>
                  </a:lnTo>
                  <a:lnTo>
                    <a:pt x="637532" y="21847"/>
                  </a:lnTo>
                  <a:lnTo>
                    <a:pt x="592351" y="33812"/>
                  </a:lnTo>
                  <a:lnTo>
                    <a:pt x="548221" y="48225"/>
                  </a:lnTo>
                  <a:lnTo>
                    <a:pt x="505218" y="65006"/>
                  </a:lnTo>
                  <a:lnTo>
                    <a:pt x="463420" y="84078"/>
                  </a:lnTo>
                  <a:lnTo>
                    <a:pt x="422905" y="105364"/>
                  </a:lnTo>
                  <a:lnTo>
                    <a:pt x="383750" y="128786"/>
                  </a:lnTo>
                  <a:lnTo>
                    <a:pt x="346032" y="154266"/>
                  </a:lnTo>
                  <a:lnTo>
                    <a:pt x="309830" y="181728"/>
                  </a:lnTo>
                  <a:lnTo>
                    <a:pt x="275221" y="211092"/>
                  </a:lnTo>
                  <a:lnTo>
                    <a:pt x="242283" y="242283"/>
                  </a:lnTo>
                  <a:lnTo>
                    <a:pt x="211092" y="275221"/>
                  </a:lnTo>
                  <a:lnTo>
                    <a:pt x="181728" y="309830"/>
                  </a:lnTo>
                  <a:lnTo>
                    <a:pt x="154266" y="346032"/>
                  </a:lnTo>
                  <a:lnTo>
                    <a:pt x="128786" y="383750"/>
                  </a:lnTo>
                  <a:lnTo>
                    <a:pt x="105364" y="422905"/>
                  </a:lnTo>
                  <a:lnTo>
                    <a:pt x="84078" y="463420"/>
                  </a:lnTo>
                  <a:lnTo>
                    <a:pt x="65006" y="505218"/>
                  </a:lnTo>
                  <a:lnTo>
                    <a:pt x="48225" y="548221"/>
                  </a:lnTo>
                  <a:lnTo>
                    <a:pt x="33812" y="592351"/>
                  </a:lnTo>
                  <a:lnTo>
                    <a:pt x="21847" y="637532"/>
                  </a:lnTo>
                  <a:lnTo>
                    <a:pt x="12405" y="683684"/>
                  </a:lnTo>
                  <a:lnTo>
                    <a:pt x="5565" y="730731"/>
                  </a:lnTo>
                  <a:lnTo>
                    <a:pt x="1404" y="778596"/>
                  </a:lnTo>
                  <a:lnTo>
                    <a:pt x="0" y="827199"/>
                  </a:lnTo>
                  <a:lnTo>
                    <a:pt x="858612" y="827199"/>
                  </a:lnTo>
                  <a:lnTo>
                    <a:pt x="858612" y="907"/>
                  </a:lnTo>
                  <a:lnTo>
                    <a:pt x="827199" y="0"/>
                  </a:lnTo>
                  <a:close/>
                </a:path>
              </a:pathLst>
            </a:custGeom>
            <a:solidFill>
              <a:srgbClr val="BDD742"/>
            </a:solidFill>
          </p:spPr>
          <p:txBody>
            <a:bodyPr wrap="square" lIns="0" tIns="0" rIns="0" bIns="0" rtlCol="0"/>
            <a:lstStyle/>
            <a:p>
              <a:endParaRPr/>
            </a:p>
          </p:txBody>
        </p:sp>
      </p:grpSp>
      <p:sp>
        <p:nvSpPr>
          <p:cNvPr id="24" name="object 24"/>
          <p:cNvSpPr txBox="1">
            <a:spLocks noGrp="1"/>
          </p:cNvSpPr>
          <p:nvPr>
            <p:ph type="sldNum" sz="quarter" idx="7"/>
          </p:nvPr>
        </p:nvSpPr>
        <p:spPr>
          <a:prstGeom prst="rect">
            <a:avLst/>
          </a:prstGeom>
        </p:spPr>
        <p:txBody>
          <a:bodyPr vert="horz" wrap="square" lIns="0" tIns="0" rIns="0" bIns="0" rtlCol="0">
            <a:spAutoFit/>
          </a:bodyPr>
          <a:lstStyle/>
          <a:p>
            <a:pPr marL="38100">
              <a:lnSpc>
                <a:spcPts val="2555"/>
              </a:lnSpc>
            </a:pPr>
            <a:r>
              <a:rPr spc="-50" dirty="0"/>
              <a:t>6</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4" name="Imagen 13" descr="Imagen que contiene Icono&#10;&#10;Descripción generada automáticamente">
            <a:extLst>
              <a:ext uri="{FF2B5EF4-FFF2-40B4-BE49-F238E27FC236}">
                <a16:creationId xmlns:a16="http://schemas.microsoft.com/office/drawing/2014/main" id="{826393B0-ED6D-3E62-D6CC-D701F89884E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175"/>
            <a:ext cx="20111156" cy="11312525"/>
          </a:xfrm>
          <a:prstGeom prst="rect">
            <a:avLst/>
          </a:prstGeom>
        </p:spPr>
      </p:pic>
      <p:pic>
        <p:nvPicPr>
          <p:cNvPr id="2" name="object 2"/>
          <p:cNvPicPr/>
          <p:nvPr/>
        </p:nvPicPr>
        <p:blipFill>
          <a:blip r:embed="rId3" cstate="print"/>
          <a:stretch>
            <a:fillRect/>
          </a:stretch>
        </p:blipFill>
        <p:spPr>
          <a:xfrm>
            <a:off x="10973880" y="715314"/>
            <a:ext cx="152419" cy="146663"/>
          </a:xfrm>
          <a:prstGeom prst="rect">
            <a:avLst/>
          </a:prstGeom>
        </p:spPr>
      </p:pic>
      <p:pic>
        <p:nvPicPr>
          <p:cNvPr id="3" name="object 3"/>
          <p:cNvPicPr/>
          <p:nvPr/>
        </p:nvPicPr>
        <p:blipFill>
          <a:blip r:embed="rId4" cstate="print"/>
          <a:stretch>
            <a:fillRect/>
          </a:stretch>
        </p:blipFill>
        <p:spPr>
          <a:xfrm>
            <a:off x="10961790" y="911082"/>
            <a:ext cx="65884" cy="91410"/>
          </a:xfrm>
          <a:prstGeom prst="rect">
            <a:avLst/>
          </a:prstGeom>
        </p:spPr>
      </p:pic>
      <p:grpSp>
        <p:nvGrpSpPr>
          <p:cNvPr id="4" name="object 4"/>
          <p:cNvGrpSpPr/>
          <p:nvPr/>
        </p:nvGrpSpPr>
        <p:grpSpPr>
          <a:xfrm>
            <a:off x="1168405" y="9017"/>
            <a:ext cx="18935700" cy="11299825"/>
            <a:chOff x="1168405" y="9017"/>
            <a:chExt cx="18935700" cy="11299825"/>
          </a:xfrm>
        </p:grpSpPr>
        <p:sp>
          <p:nvSpPr>
            <p:cNvPr id="5" name="object 5"/>
            <p:cNvSpPr/>
            <p:nvPr/>
          </p:nvSpPr>
          <p:spPr>
            <a:xfrm>
              <a:off x="11617117" y="1393770"/>
              <a:ext cx="208279" cy="279400"/>
            </a:xfrm>
            <a:custGeom>
              <a:avLst/>
              <a:gdLst/>
              <a:ahLst/>
              <a:cxnLst/>
              <a:rect l="l" t="t" r="r" b="b"/>
              <a:pathLst>
                <a:path w="208279" h="279400">
                  <a:moveTo>
                    <a:pt x="189491" y="0"/>
                  </a:moveTo>
                  <a:lnTo>
                    <a:pt x="151325" y="23496"/>
                  </a:lnTo>
                  <a:lnTo>
                    <a:pt x="140567" y="21914"/>
                  </a:lnTo>
                  <a:lnTo>
                    <a:pt x="130138" y="24788"/>
                  </a:lnTo>
                  <a:lnTo>
                    <a:pt x="120457" y="31932"/>
                  </a:lnTo>
                  <a:lnTo>
                    <a:pt x="111944" y="43160"/>
                  </a:lnTo>
                  <a:lnTo>
                    <a:pt x="111043" y="41359"/>
                  </a:lnTo>
                  <a:lnTo>
                    <a:pt x="106645" y="34888"/>
                  </a:lnTo>
                  <a:lnTo>
                    <a:pt x="95662" y="34888"/>
                  </a:lnTo>
                  <a:lnTo>
                    <a:pt x="90971" y="36229"/>
                  </a:lnTo>
                  <a:lnTo>
                    <a:pt x="87568" y="42637"/>
                  </a:lnTo>
                  <a:lnTo>
                    <a:pt x="81906" y="41935"/>
                  </a:lnTo>
                  <a:lnTo>
                    <a:pt x="75661" y="42079"/>
                  </a:lnTo>
                  <a:lnTo>
                    <a:pt x="69013" y="43971"/>
                  </a:lnTo>
                  <a:lnTo>
                    <a:pt x="62144" y="48511"/>
                  </a:lnTo>
                  <a:lnTo>
                    <a:pt x="60668" y="48009"/>
                  </a:lnTo>
                  <a:lnTo>
                    <a:pt x="59087" y="47736"/>
                  </a:lnTo>
                  <a:lnTo>
                    <a:pt x="50982" y="48071"/>
                  </a:lnTo>
                  <a:lnTo>
                    <a:pt x="45789" y="53432"/>
                  </a:lnTo>
                  <a:lnTo>
                    <a:pt x="36470" y="60394"/>
                  </a:lnTo>
                  <a:lnTo>
                    <a:pt x="31568" y="64999"/>
                  </a:lnTo>
                  <a:lnTo>
                    <a:pt x="27818" y="70407"/>
                  </a:lnTo>
                  <a:lnTo>
                    <a:pt x="25967" y="76887"/>
                  </a:lnTo>
                  <a:lnTo>
                    <a:pt x="25528" y="81809"/>
                  </a:lnTo>
                  <a:lnTo>
                    <a:pt x="27203" y="86562"/>
                  </a:lnTo>
                  <a:lnTo>
                    <a:pt x="52637" y="100174"/>
                  </a:lnTo>
                  <a:lnTo>
                    <a:pt x="51485" y="104928"/>
                  </a:lnTo>
                  <a:lnTo>
                    <a:pt x="50940" y="110363"/>
                  </a:lnTo>
                  <a:lnTo>
                    <a:pt x="52741" y="115493"/>
                  </a:lnTo>
                  <a:lnTo>
                    <a:pt x="47914" y="114792"/>
                  </a:lnTo>
                  <a:lnTo>
                    <a:pt x="44249" y="114792"/>
                  </a:lnTo>
                  <a:lnTo>
                    <a:pt x="41213" y="115944"/>
                  </a:lnTo>
                  <a:lnTo>
                    <a:pt x="38595" y="117535"/>
                  </a:lnTo>
                  <a:lnTo>
                    <a:pt x="37234" y="116572"/>
                  </a:lnTo>
                  <a:lnTo>
                    <a:pt x="35621" y="115734"/>
                  </a:lnTo>
                  <a:lnTo>
                    <a:pt x="33684" y="115211"/>
                  </a:lnTo>
                  <a:lnTo>
                    <a:pt x="24301" y="113775"/>
                  </a:lnTo>
                  <a:lnTo>
                    <a:pt x="16651" y="114630"/>
                  </a:lnTo>
                  <a:lnTo>
                    <a:pt x="10835" y="116945"/>
                  </a:lnTo>
                  <a:lnTo>
                    <a:pt x="6952" y="119891"/>
                  </a:lnTo>
                  <a:lnTo>
                    <a:pt x="931" y="126121"/>
                  </a:lnTo>
                  <a:lnTo>
                    <a:pt x="0" y="132666"/>
                  </a:lnTo>
                  <a:lnTo>
                    <a:pt x="282" y="137063"/>
                  </a:lnTo>
                  <a:lnTo>
                    <a:pt x="21224" y="165293"/>
                  </a:lnTo>
                  <a:lnTo>
                    <a:pt x="21454" y="165293"/>
                  </a:lnTo>
                  <a:lnTo>
                    <a:pt x="20020" y="170246"/>
                  </a:lnTo>
                  <a:lnTo>
                    <a:pt x="19852" y="175397"/>
                  </a:lnTo>
                  <a:lnTo>
                    <a:pt x="24637" y="183449"/>
                  </a:lnTo>
                  <a:lnTo>
                    <a:pt x="29182" y="188643"/>
                  </a:lnTo>
                  <a:lnTo>
                    <a:pt x="38909" y="188643"/>
                  </a:lnTo>
                  <a:lnTo>
                    <a:pt x="44229" y="188235"/>
                  </a:lnTo>
                  <a:lnTo>
                    <a:pt x="46647" y="187585"/>
                  </a:lnTo>
                  <a:lnTo>
                    <a:pt x="36103" y="224076"/>
                  </a:lnTo>
                  <a:lnTo>
                    <a:pt x="18826" y="240391"/>
                  </a:lnTo>
                  <a:lnTo>
                    <a:pt x="19362" y="247258"/>
                  </a:lnTo>
                  <a:lnTo>
                    <a:pt x="21004" y="255332"/>
                  </a:lnTo>
                  <a:lnTo>
                    <a:pt x="24124" y="266169"/>
                  </a:lnTo>
                  <a:lnTo>
                    <a:pt x="31109" y="266169"/>
                  </a:lnTo>
                  <a:lnTo>
                    <a:pt x="31611" y="268986"/>
                  </a:lnTo>
                  <a:lnTo>
                    <a:pt x="32731" y="271845"/>
                  </a:lnTo>
                  <a:lnTo>
                    <a:pt x="35150" y="274389"/>
                  </a:lnTo>
                  <a:lnTo>
                    <a:pt x="40051" y="278881"/>
                  </a:lnTo>
                  <a:lnTo>
                    <a:pt x="45684" y="278881"/>
                  </a:lnTo>
                  <a:lnTo>
                    <a:pt x="66929" y="243877"/>
                  </a:lnTo>
                  <a:lnTo>
                    <a:pt x="66689" y="243584"/>
                  </a:lnTo>
                  <a:lnTo>
                    <a:pt x="69652" y="239867"/>
                  </a:lnTo>
                  <a:lnTo>
                    <a:pt x="84238" y="226642"/>
                  </a:lnTo>
                  <a:lnTo>
                    <a:pt x="91442" y="215658"/>
                  </a:lnTo>
                  <a:lnTo>
                    <a:pt x="90510" y="209679"/>
                  </a:lnTo>
                  <a:lnTo>
                    <a:pt x="88510" y="204695"/>
                  </a:lnTo>
                  <a:lnTo>
                    <a:pt x="93243" y="203229"/>
                  </a:lnTo>
                  <a:lnTo>
                    <a:pt x="99515" y="199585"/>
                  </a:lnTo>
                  <a:lnTo>
                    <a:pt x="104562" y="182109"/>
                  </a:lnTo>
                  <a:lnTo>
                    <a:pt x="104405" y="177188"/>
                  </a:lnTo>
                  <a:lnTo>
                    <a:pt x="109682" y="173355"/>
                  </a:lnTo>
                  <a:lnTo>
                    <a:pt x="113054" y="166654"/>
                  </a:lnTo>
                  <a:lnTo>
                    <a:pt x="115954" y="161649"/>
                  </a:lnTo>
                  <a:lnTo>
                    <a:pt x="123734" y="153869"/>
                  </a:lnTo>
                  <a:lnTo>
                    <a:pt x="124456" y="143775"/>
                  </a:lnTo>
                  <a:lnTo>
                    <a:pt x="129022" y="138665"/>
                  </a:lnTo>
                  <a:lnTo>
                    <a:pt x="130927" y="131137"/>
                  </a:lnTo>
                  <a:lnTo>
                    <a:pt x="129242" y="124278"/>
                  </a:lnTo>
                  <a:lnTo>
                    <a:pt x="139252" y="115441"/>
                  </a:lnTo>
                  <a:lnTo>
                    <a:pt x="139252" y="109588"/>
                  </a:lnTo>
                  <a:lnTo>
                    <a:pt x="138728" y="103106"/>
                  </a:lnTo>
                  <a:lnTo>
                    <a:pt x="143994" y="95636"/>
                  </a:lnTo>
                  <a:lnTo>
                    <a:pt x="147810" y="87770"/>
                  </a:lnTo>
                  <a:lnTo>
                    <a:pt x="150274" y="80688"/>
                  </a:lnTo>
                  <a:lnTo>
                    <a:pt x="151482" y="75568"/>
                  </a:lnTo>
                  <a:lnTo>
                    <a:pt x="151890" y="72835"/>
                  </a:lnTo>
                  <a:lnTo>
                    <a:pt x="151691" y="67966"/>
                  </a:lnTo>
                  <a:lnTo>
                    <a:pt x="154749" y="67589"/>
                  </a:lnTo>
                  <a:lnTo>
                    <a:pt x="158319" y="70291"/>
                  </a:lnTo>
                  <a:lnTo>
                    <a:pt x="162434" y="72154"/>
                  </a:lnTo>
                  <a:lnTo>
                    <a:pt x="170466" y="72165"/>
                  </a:lnTo>
                  <a:lnTo>
                    <a:pt x="173764" y="71442"/>
                  </a:lnTo>
                  <a:lnTo>
                    <a:pt x="193857" y="34239"/>
                  </a:lnTo>
                  <a:lnTo>
                    <a:pt x="193774" y="33820"/>
                  </a:lnTo>
                  <a:lnTo>
                    <a:pt x="194507" y="33035"/>
                  </a:lnTo>
                  <a:lnTo>
                    <a:pt x="207868" y="23035"/>
                  </a:lnTo>
                  <a:lnTo>
                    <a:pt x="205135" y="9109"/>
                  </a:lnTo>
                  <a:lnTo>
                    <a:pt x="202088" y="3361"/>
                  </a:lnTo>
                  <a:lnTo>
                    <a:pt x="189491" y="0"/>
                  </a:lnTo>
                  <a:close/>
                </a:path>
              </a:pathLst>
            </a:custGeom>
            <a:solidFill>
              <a:srgbClr val="003399">
                <a:alpha val="6999"/>
              </a:srgbClr>
            </a:solidFill>
          </p:spPr>
          <p:txBody>
            <a:bodyPr wrap="square" lIns="0" tIns="0" rIns="0" bIns="0" rtlCol="0"/>
            <a:lstStyle/>
            <a:p>
              <a:endParaRPr/>
            </a:p>
          </p:txBody>
        </p:sp>
        <p:pic>
          <p:nvPicPr>
            <p:cNvPr id="6" name="object 6"/>
            <p:cNvPicPr/>
            <p:nvPr/>
          </p:nvPicPr>
          <p:blipFill>
            <a:blip r:embed="rId5" cstate="print"/>
            <a:stretch>
              <a:fillRect/>
            </a:stretch>
          </p:blipFill>
          <p:spPr>
            <a:xfrm>
              <a:off x="1168405" y="9017"/>
              <a:ext cx="18935694" cy="11299538"/>
            </a:xfrm>
            <a:prstGeom prst="rect">
              <a:avLst/>
            </a:prstGeom>
          </p:spPr>
        </p:pic>
      </p:grpSp>
      <p:sp>
        <p:nvSpPr>
          <p:cNvPr id="7" name="object 7"/>
          <p:cNvSpPr txBox="1">
            <a:spLocks noGrp="1"/>
          </p:cNvSpPr>
          <p:nvPr>
            <p:ph type="title"/>
          </p:nvPr>
        </p:nvSpPr>
        <p:spPr>
          <a:prstGeom prst="rect">
            <a:avLst/>
          </a:prstGeom>
        </p:spPr>
        <p:txBody>
          <a:bodyPr vert="horz" wrap="square" lIns="0" tIns="15240" rIns="0" bIns="0" rtlCol="0">
            <a:spAutoFit/>
          </a:bodyPr>
          <a:lstStyle/>
          <a:p>
            <a:pPr marL="12700">
              <a:lnSpc>
                <a:spcPct val="100000"/>
              </a:lnSpc>
              <a:spcBef>
                <a:spcPts val="120"/>
              </a:spcBef>
            </a:pPr>
            <a:r>
              <a:rPr dirty="0"/>
              <a:t>What</a:t>
            </a:r>
            <a:r>
              <a:rPr spc="-15" dirty="0"/>
              <a:t> </a:t>
            </a:r>
            <a:r>
              <a:rPr dirty="0"/>
              <a:t>countries</a:t>
            </a:r>
            <a:r>
              <a:rPr spc="-10" dirty="0"/>
              <a:t> </a:t>
            </a:r>
            <a:r>
              <a:rPr dirty="0"/>
              <a:t>and</a:t>
            </a:r>
            <a:r>
              <a:rPr spc="-10" dirty="0"/>
              <a:t> </a:t>
            </a:r>
            <a:r>
              <a:rPr dirty="0"/>
              <a:t>regions</a:t>
            </a:r>
            <a:r>
              <a:rPr spc="-10" dirty="0"/>
              <a:t> </a:t>
            </a:r>
            <a:r>
              <a:rPr dirty="0"/>
              <a:t>are</a:t>
            </a:r>
            <a:r>
              <a:rPr spc="-10" dirty="0"/>
              <a:t> involved?</a:t>
            </a:r>
          </a:p>
        </p:txBody>
      </p:sp>
      <p:sp>
        <p:nvSpPr>
          <p:cNvPr id="11" name="object 11"/>
          <p:cNvSpPr txBox="1">
            <a:spLocks noGrp="1"/>
          </p:cNvSpPr>
          <p:nvPr>
            <p:ph type="sldNum" sz="quarter" idx="7"/>
          </p:nvPr>
        </p:nvSpPr>
        <p:spPr>
          <a:prstGeom prst="rect">
            <a:avLst/>
          </a:prstGeom>
        </p:spPr>
        <p:txBody>
          <a:bodyPr vert="horz" wrap="square" lIns="0" tIns="0" rIns="0" bIns="0" rtlCol="0">
            <a:spAutoFit/>
          </a:bodyPr>
          <a:lstStyle/>
          <a:p>
            <a:pPr marL="38100">
              <a:lnSpc>
                <a:spcPts val="2555"/>
              </a:lnSpc>
            </a:pPr>
            <a:r>
              <a:rPr lang="es-ES" spc="-50" dirty="0"/>
              <a:t>7</a:t>
            </a:r>
            <a:endParaRPr spc="-50" dirty="0"/>
          </a:p>
        </p:txBody>
      </p:sp>
      <p:sp>
        <p:nvSpPr>
          <p:cNvPr id="8" name="object 8"/>
          <p:cNvSpPr txBox="1"/>
          <p:nvPr/>
        </p:nvSpPr>
        <p:spPr>
          <a:xfrm>
            <a:off x="2432050" y="3117225"/>
            <a:ext cx="4275169" cy="4432880"/>
          </a:xfrm>
          <a:prstGeom prst="rect">
            <a:avLst/>
          </a:prstGeom>
        </p:spPr>
        <p:txBody>
          <a:bodyPr vert="horz" wrap="square" lIns="0" tIns="12065" rIns="0" bIns="0" rtlCol="0" anchor="t">
            <a:spAutoFit/>
          </a:bodyPr>
          <a:lstStyle/>
          <a:p>
            <a:pPr marL="12700" marR="5080">
              <a:lnSpc>
                <a:spcPct val="118600"/>
              </a:lnSpc>
              <a:spcBef>
                <a:spcPts val="95"/>
              </a:spcBef>
            </a:pPr>
            <a:r>
              <a:rPr lang="en-GB" sz="2200" dirty="0">
                <a:solidFill>
                  <a:srgbClr val="4C4C4C"/>
                </a:solidFill>
                <a:latin typeface="Arial"/>
                <a:cs typeface="Arial"/>
              </a:rPr>
              <a:t>The 22 local virtual hackathons will be held between May and June in virtual format through digital channels to manage and implement the dynamics of the hackathon.</a:t>
            </a:r>
            <a:endParaRPr lang="es-ES" dirty="0"/>
          </a:p>
          <a:p>
            <a:pPr marL="12700" marR="5080">
              <a:lnSpc>
                <a:spcPct val="118600"/>
              </a:lnSpc>
              <a:spcBef>
                <a:spcPts val="95"/>
              </a:spcBef>
            </a:pPr>
            <a:endParaRPr lang="en-GB" sz="2200" spc="55" dirty="0">
              <a:solidFill>
                <a:srgbClr val="4C4C4C"/>
              </a:solidFill>
              <a:latin typeface="Arial"/>
              <a:cs typeface="Arial"/>
            </a:endParaRPr>
          </a:p>
          <a:p>
            <a:pPr marL="12700" marR="5080">
              <a:lnSpc>
                <a:spcPct val="118600"/>
              </a:lnSpc>
              <a:spcBef>
                <a:spcPts val="95"/>
              </a:spcBef>
            </a:pPr>
            <a:r>
              <a:rPr lang="en-GB" sz="2200" dirty="0">
                <a:solidFill>
                  <a:srgbClr val="4C4C4C"/>
                </a:solidFill>
                <a:latin typeface="Arial"/>
                <a:cs typeface="Arial"/>
              </a:rPr>
              <a:t>The</a:t>
            </a:r>
            <a:r>
              <a:rPr lang="en-GB" sz="2200" spc="55" dirty="0">
                <a:solidFill>
                  <a:srgbClr val="4C4C4C"/>
                </a:solidFill>
                <a:latin typeface="Arial"/>
                <a:cs typeface="Arial"/>
              </a:rPr>
              <a:t> </a:t>
            </a:r>
            <a:r>
              <a:rPr lang="en-GB" sz="2200" dirty="0">
                <a:solidFill>
                  <a:srgbClr val="4C4C4C"/>
                </a:solidFill>
                <a:latin typeface="Arial"/>
                <a:cs typeface="Arial"/>
              </a:rPr>
              <a:t>organisation</a:t>
            </a:r>
            <a:r>
              <a:rPr lang="en-GB" sz="2200" spc="60" dirty="0">
                <a:solidFill>
                  <a:srgbClr val="4C4C4C"/>
                </a:solidFill>
                <a:latin typeface="Arial"/>
                <a:cs typeface="Arial"/>
              </a:rPr>
              <a:t> </a:t>
            </a:r>
            <a:r>
              <a:rPr lang="en-GB" sz="2200" spc="-25" dirty="0">
                <a:solidFill>
                  <a:srgbClr val="4C4C4C"/>
                </a:solidFill>
                <a:latin typeface="Arial"/>
                <a:cs typeface="Arial"/>
              </a:rPr>
              <a:t>of </a:t>
            </a:r>
            <a:r>
              <a:rPr lang="en-GB" sz="2200" dirty="0">
                <a:solidFill>
                  <a:srgbClr val="4C4C4C"/>
                </a:solidFill>
                <a:latin typeface="Arial"/>
                <a:cs typeface="Arial"/>
              </a:rPr>
              <a:t>each</a:t>
            </a:r>
            <a:r>
              <a:rPr lang="en-GB" sz="2200" spc="50" dirty="0">
                <a:solidFill>
                  <a:srgbClr val="4C4C4C"/>
                </a:solidFill>
                <a:latin typeface="Arial"/>
                <a:cs typeface="Arial"/>
              </a:rPr>
              <a:t> </a:t>
            </a:r>
            <a:r>
              <a:rPr lang="en-GB" sz="2200" dirty="0">
                <a:solidFill>
                  <a:srgbClr val="4C4C4C"/>
                </a:solidFill>
                <a:latin typeface="Arial"/>
                <a:cs typeface="Arial"/>
              </a:rPr>
              <a:t>hackathon</a:t>
            </a:r>
            <a:r>
              <a:rPr lang="en-GB" sz="2200" spc="50" dirty="0">
                <a:solidFill>
                  <a:srgbClr val="4C4C4C"/>
                </a:solidFill>
                <a:latin typeface="Arial"/>
                <a:cs typeface="Arial"/>
              </a:rPr>
              <a:t> </a:t>
            </a:r>
            <a:r>
              <a:rPr lang="en-GB" sz="2200" dirty="0">
                <a:solidFill>
                  <a:srgbClr val="4C4C4C"/>
                </a:solidFill>
                <a:latin typeface="Arial"/>
                <a:cs typeface="Arial"/>
              </a:rPr>
              <a:t>is</a:t>
            </a:r>
            <a:r>
              <a:rPr lang="en-GB" sz="2200" spc="55" dirty="0">
                <a:solidFill>
                  <a:srgbClr val="4C4C4C"/>
                </a:solidFill>
                <a:latin typeface="Arial"/>
                <a:cs typeface="Arial"/>
              </a:rPr>
              <a:t> </a:t>
            </a:r>
            <a:r>
              <a:rPr lang="en-GB" sz="2200" dirty="0">
                <a:solidFill>
                  <a:srgbClr val="4C4C4C"/>
                </a:solidFill>
                <a:latin typeface="Arial"/>
                <a:cs typeface="Arial"/>
              </a:rPr>
              <a:t>supported</a:t>
            </a:r>
            <a:r>
              <a:rPr lang="en-GB" sz="2200" spc="50" dirty="0">
                <a:solidFill>
                  <a:srgbClr val="4C4C4C"/>
                </a:solidFill>
                <a:latin typeface="Arial"/>
                <a:cs typeface="Arial"/>
              </a:rPr>
              <a:t> </a:t>
            </a:r>
            <a:r>
              <a:rPr lang="en-GB" sz="2200" dirty="0">
                <a:solidFill>
                  <a:srgbClr val="4C4C4C"/>
                </a:solidFill>
                <a:latin typeface="Arial"/>
                <a:cs typeface="Arial"/>
              </a:rPr>
              <a:t>by</a:t>
            </a:r>
            <a:r>
              <a:rPr lang="en-GB" sz="2200" spc="50" dirty="0">
                <a:solidFill>
                  <a:srgbClr val="4C4C4C"/>
                </a:solidFill>
                <a:latin typeface="Arial"/>
                <a:cs typeface="Arial"/>
              </a:rPr>
              <a:t> </a:t>
            </a:r>
            <a:r>
              <a:rPr lang="en-GB" sz="2200" dirty="0">
                <a:solidFill>
                  <a:srgbClr val="4C4C4C"/>
                </a:solidFill>
                <a:latin typeface="Arial"/>
                <a:cs typeface="Arial"/>
              </a:rPr>
              <a:t>local</a:t>
            </a:r>
            <a:r>
              <a:rPr lang="en-GB" sz="2200" spc="55" dirty="0">
                <a:solidFill>
                  <a:srgbClr val="4C4C4C"/>
                </a:solidFill>
                <a:latin typeface="Arial"/>
                <a:cs typeface="Arial"/>
              </a:rPr>
              <a:t> </a:t>
            </a:r>
            <a:r>
              <a:rPr lang="en-GB" sz="2200" dirty="0">
                <a:solidFill>
                  <a:srgbClr val="4C4C4C"/>
                </a:solidFill>
                <a:latin typeface="Arial"/>
                <a:cs typeface="Arial"/>
              </a:rPr>
              <a:t>hosts</a:t>
            </a:r>
            <a:r>
              <a:rPr lang="en-GB" sz="2200" spc="50" dirty="0">
                <a:solidFill>
                  <a:srgbClr val="4C4C4C"/>
                </a:solidFill>
                <a:latin typeface="Arial"/>
                <a:cs typeface="Arial"/>
              </a:rPr>
              <a:t> </a:t>
            </a:r>
            <a:r>
              <a:rPr lang="en-GB" sz="2200" dirty="0">
                <a:solidFill>
                  <a:srgbClr val="4C4C4C"/>
                </a:solidFill>
                <a:latin typeface="Arial"/>
                <a:cs typeface="Arial"/>
              </a:rPr>
              <a:t>with</a:t>
            </a:r>
            <a:r>
              <a:rPr lang="en-GB" sz="2200" spc="50" dirty="0">
                <a:solidFill>
                  <a:srgbClr val="4C4C4C"/>
                </a:solidFill>
                <a:latin typeface="Arial"/>
                <a:cs typeface="Arial"/>
              </a:rPr>
              <a:t> </a:t>
            </a:r>
            <a:r>
              <a:rPr lang="en-GB" sz="2200" dirty="0">
                <a:solidFill>
                  <a:srgbClr val="4C4C4C"/>
                </a:solidFill>
                <a:latin typeface="Arial"/>
                <a:cs typeface="Arial"/>
              </a:rPr>
              <a:t>extensive</a:t>
            </a:r>
            <a:r>
              <a:rPr lang="en-GB" sz="2200" spc="55" dirty="0">
                <a:solidFill>
                  <a:srgbClr val="4C4C4C"/>
                </a:solidFill>
                <a:latin typeface="Arial"/>
                <a:cs typeface="Arial"/>
              </a:rPr>
              <a:t> </a:t>
            </a:r>
            <a:r>
              <a:rPr lang="en-GB" sz="2200" dirty="0">
                <a:solidFill>
                  <a:srgbClr val="4C4C4C"/>
                </a:solidFill>
                <a:latin typeface="Arial"/>
                <a:cs typeface="Arial"/>
              </a:rPr>
              <a:t>experience</a:t>
            </a:r>
            <a:r>
              <a:rPr lang="en-GB" sz="2200" spc="50" dirty="0">
                <a:solidFill>
                  <a:srgbClr val="4C4C4C"/>
                </a:solidFill>
                <a:latin typeface="Arial"/>
                <a:cs typeface="Arial"/>
              </a:rPr>
              <a:t> </a:t>
            </a:r>
            <a:r>
              <a:rPr lang="en-GB" sz="2200" dirty="0">
                <a:solidFill>
                  <a:srgbClr val="4C4C4C"/>
                </a:solidFill>
                <a:latin typeface="Arial"/>
                <a:cs typeface="Arial"/>
              </a:rPr>
              <a:t>in</a:t>
            </a:r>
            <a:r>
              <a:rPr lang="en-GB" sz="2200" spc="50" dirty="0">
                <a:solidFill>
                  <a:srgbClr val="4C4C4C"/>
                </a:solidFill>
                <a:latin typeface="Arial"/>
                <a:cs typeface="Arial"/>
              </a:rPr>
              <a:t> </a:t>
            </a:r>
            <a:r>
              <a:rPr lang="en-GB" sz="2200" dirty="0">
                <a:solidFill>
                  <a:srgbClr val="4C4C4C"/>
                </a:solidFill>
                <a:latin typeface="Arial"/>
                <a:cs typeface="Arial"/>
              </a:rPr>
              <a:t>innovation</a:t>
            </a:r>
            <a:r>
              <a:rPr lang="en-GB" sz="2200" spc="50" dirty="0">
                <a:solidFill>
                  <a:srgbClr val="4C4C4C"/>
                </a:solidFill>
                <a:latin typeface="Arial"/>
                <a:cs typeface="Arial"/>
              </a:rPr>
              <a:t> </a:t>
            </a:r>
            <a:r>
              <a:rPr lang="en-GB" sz="2200" dirty="0">
                <a:solidFill>
                  <a:srgbClr val="4C4C4C"/>
                </a:solidFill>
                <a:latin typeface="Arial"/>
                <a:cs typeface="Arial"/>
              </a:rPr>
              <a:t>and</a:t>
            </a:r>
            <a:r>
              <a:rPr lang="en-GB" sz="2200" spc="50" dirty="0">
                <a:solidFill>
                  <a:srgbClr val="4C4C4C"/>
                </a:solidFill>
                <a:latin typeface="Arial"/>
                <a:cs typeface="Arial"/>
              </a:rPr>
              <a:t> </a:t>
            </a:r>
            <a:r>
              <a:rPr lang="en-GB" sz="2200" spc="-10" dirty="0">
                <a:solidFill>
                  <a:srgbClr val="4C4C4C"/>
                </a:solidFill>
                <a:latin typeface="Arial"/>
                <a:cs typeface="Arial"/>
              </a:rPr>
              <a:t>sustainability.</a:t>
            </a:r>
            <a:endParaRPr lang="en-GB" sz="2200" dirty="0">
              <a:latin typeface="Arial"/>
              <a:cs typeface="Arial"/>
            </a:endParaRPr>
          </a:p>
        </p:txBody>
      </p:sp>
      <p:sp>
        <p:nvSpPr>
          <p:cNvPr id="13" name="object 8">
            <a:extLst>
              <a:ext uri="{FF2B5EF4-FFF2-40B4-BE49-F238E27FC236}">
                <a16:creationId xmlns:a16="http://schemas.microsoft.com/office/drawing/2014/main" id="{657C9166-F288-D8E0-732E-46B2E7050254}"/>
              </a:ext>
            </a:extLst>
          </p:cNvPr>
          <p:cNvSpPr txBox="1"/>
          <p:nvPr/>
        </p:nvSpPr>
        <p:spPr>
          <a:xfrm>
            <a:off x="7572375" y="3140075"/>
            <a:ext cx="11318875" cy="366126"/>
          </a:xfrm>
          <a:prstGeom prst="rect">
            <a:avLst/>
          </a:prstGeom>
        </p:spPr>
        <p:txBody>
          <a:bodyPr vert="horz" wrap="square" lIns="0" tIns="12065" rIns="0" bIns="0" rtlCol="0">
            <a:spAutoFit/>
          </a:bodyPr>
          <a:lstStyle/>
          <a:p>
            <a:pPr marL="12700">
              <a:lnSpc>
                <a:spcPct val="100000"/>
              </a:lnSpc>
            </a:pPr>
            <a:r>
              <a:rPr lang="en-GB" sz="2300" b="1" dirty="0">
                <a:solidFill>
                  <a:srgbClr val="003399"/>
                </a:solidFill>
                <a:latin typeface="Arial"/>
                <a:cs typeface="Arial"/>
              </a:rPr>
              <a:t>These</a:t>
            </a:r>
            <a:r>
              <a:rPr lang="en-GB" sz="2300" b="1" spc="-25" dirty="0">
                <a:solidFill>
                  <a:srgbClr val="003399"/>
                </a:solidFill>
                <a:latin typeface="Arial"/>
                <a:cs typeface="Arial"/>
              </a:rPr>
              <a:t> </a:t>
            </a:r>
            <a:r>
              <a:rPr lang="en-GB" sz="2300" b="1" dirty="0">
                <a:solidFill>
                  <a:srgbClr val="003399"/>
                </a:solidFill>
                <a:latin typeface="Arial"/>
                <a:cs typeface="Arial"/>
              </a:rPr>
              <a:t>are</a:t>
            </a:r>
            <a:r>
              <a:rPr lang="en-GB" sz="2300" b="1" spc="-15" dirty="0">
                <a:solidFill>
                  <a:srgbClr val="003399"/>
                </a:solidFill>
                <a:latin typeface="Arial"/>
                <a:cs typeface="Arial"/>
              </a:rPr>
              <a:t> </a:t>
            </a:r>
            <a:r>
              <a:rPr lang="en-GB" sz="2300" b="1" dirty="0">
                <a:solidFill>
                  <a:srgbClr val="003399"/>
                </a:solidFill>
                <a:latin typeface="Arial"/>
                <a:cs typeface="Arial"/>
              </a:rPr>
              <a:t>the</a:t>
            </a:r>
            <a:r>
              <a:rPr lang="en-GB" sz="2300" b="1" spc="-10" dirty="0">
                <a:solidFill>
                  <a:srgbClr val="003399"/>
                </a:solidFill>
                <a:latin typeface="Arial"/>
                <a:cs typeface="Arial"/>
              </a:rPr>
              <a:t> locations and </a:t>
            </a:r>
            <a:r>
              <a:rPr lang="en-GB" sz="2300" b="1" dirty="0">
                <a:solidFill>
                  <a:srgbClr val="003399"/>
                </a:solidFill>
                <a:latin typeface="Arial"/>
                <a:cs typeface="Arial"/>
              </a:rPr>
              <a:t>countries</a:t>
            </a:r>
            <a:r>
              <a:rPr lang="en-GB" sz="2300" b="1" spc="-15" dirty="0">
                <a:solidFill>
                  <a:srgbClr val="003399"/>
                </a:solidFill>
                <a:latin typeface="Arial"/>
                <a:cs typeface="Arial"/>
              </a:rPr>
              <a:t> </a:t>
            </a:r>
            <a:r>
              <a:rPr lang="en-GB" sz="2300" b="1" dirty="0">
                <a:solidFill>
                  <a:srgbClr val="003399"/>
                </a:solidFill>
                <a:latin typeface="Arial"/>
                <a:cs typeface="Arial"/>
              </a:rPr>
              <a:t>participating</a:t>
            </a:r>
            <a:r>
              <a:rPr lang="en-GB" sz="2300" b="1" spc="-15" dirty="0">
                <a:solidFill>
                  <a:srgbClr val="003399"/>
                </a:solidFill>
                <a:latin typeface="Arial"/>
                <a:cs typeface="Arial"/>
              </a:rPr>
              <a:t> </a:t>
            </a:r>
            <a:r>
              <a:rPr lang="en-GB" sz="2300" b="1" dirty="0">
                <a:solidFill>
                  <a:srgbClr val="003399"/>
                </a:solidFill>
                <a:latin typeface="Arial"/>
                <a:cs typeface="Arial"/>
              </a:rPr>
              <a:t>in</a:t>
            </a:r>
            <a:r>
              <a:rPr lang="en-GB" sz="2300" b="1" spc="-15" dirty="0">
                <a:solidFill>
                  <a:srgbClr val="003399"/>
                </a:solidFill>
                <a:latin typeface="Arial"/>
                <a:cs typeface="Arial"/>
              </a:rPr>
              <a:t> </a:t>
            </a:r>
            <a:r>
              <a:rPr lang="en-GB" sz="2300" b="1" dirty="0">
                <a:solidFill>
                  <a:srgbClr val="003399"/>
                </a:solidFill>
                <a:latin typeface="Arial"/>
                <a:cs typeface="Arial"/>
              </a:rPr>
              <a:t>the</a:t>
            </a:r>
            <a:r>
              <a:rPr lang="en-GB" sz="2300" b="1" spc="-10" dirty="0">
                <a:solidFill>
                  <a:srgbClr val="003399"/>
                </a:solidFill>
                <a:latin typeface="Arial"/>
                <a:cs typeface="Arial"/>
              </a:rPr>
              <a:t> competition:</a:t>
            </a:r>
            <a:endParaRPr lang="en-GB" sz="2300" dirty="0">
              <a:latin typeface="Arial"/>
              <a:cs typeface="Arial"/>
            </a:endParaRPr>
          </a:p>
        </p:txBody>
      </p:sp>
      <p:graphicFrame>
        <p:nvGraphicFramePr>
          <p:cNvPr id="10" name="Tabla 9">
            <a:extLst>
              <a:ext uri="{FF2B5EF4-FFF2-40B4-BE49-F238E27FC236}">
                <a16:creationId xmlns:a16="http://schemas.microsoft.com/office/drawing/2014/main" id="{292C3B94-2051-4A55-0E85-6144477F4B15}"/>
              </a:ext>
            </a:extLst>
          </p:cNvPr>
          <p:cNvGraphicFramePr>
            <a:graphicFrameLocks noGrp="1"/>
          </p:cNvGraphicFramePr>
          <p:nvPr>
            <p:extLst>
              <p:ext uri="{D42A27DB-BD31-4B8C-83A1-F6EECF244321}">
                <p14:modId xmlns:p14="http://schemas.microsoft.com/office/powerpoint/2010/main" val="142446492"/>
              </p:ext>
            </p:extLst>
          </p:nvPr>
        </p:nvGraphicFramePr>
        <p:xfrm>
          <a:off x="7572537" y="3783052"/>
          <a:ext cx="10998200" cy="7040880"/>
        </p:xfrm>
        <a:graphic>
          <a:graphicData uri="http://schemas.openxmlformats.org/drawingml/2006/table">
            <a:tbl>
              <a:tblPr bandRow="1">
                <a:tableStyleId>{5C22544A-7EE6-4342-B048-85BDC9FD1C3A}</a:tableStyleId>
              </a:tblPr>
              <a:tblGrid>
                <a:gridCol w="3733800">
                  <a:extLst>
                    <a:ext uri="{9D8B030D-6E8A-4147-A177-3AD203B41FA5}">
                      <a16:colId xmlns:a16="http://schemas.microsoft.com/office/drawing/2014/main" val="2286129519"/>
                    </a:ext>
                  </a:extLst>
                </a:gridCol>
                <a:gridCol w="1917700">
                  <a:extLst>
                    <a:ext uri="{9D8B030D-6E8A-4147-A177-3AD203B41FA5}">
                      <a16:colId xmlns:a16="http://schemas.microsoft.com/office/drawing/2014/main" val="2537907482"/>
                    </a:ext>
                  </a:extLst>
                </a:gridCol>
                <a:gridCol w="5346700">
                  <a:extLst>
                    <a:ext uri="{9D8B030D-6E8A-4147-A177-3AD203B41FA5}">
                      <a16:colId xmlns:a16="http://schemas.microsoft.com/office/drawing/2014/main" val="4006226509"/>
                    </a:ext>
                  </a:extLst>
                </a:gridCol>
              </a:tblGrid>
              <a:tr h="326517">
                <a:tc>
                  <a:txBody>
                    <a:bodyPr/>
                    <a:lstStyle/>
                    <a:p>
                      <a:pPr marL="0" algn="l" fontAlgn="ctr">
                        <a:spcBef>
                          <a:spcPts val="0"/>
                        </a:spcBef>
                        <a:spcAft>
                          <a:spcPts val="0"/>
                        </a:spcAft>
                      </a:pPr>
                      <a:r>
                        <a:rPr lang="en-GB" sz="1600" b="1" i="0" u="none" strike="noStrike">
                          <a:solidFill>
                            <a:srgbClr val="003399"/>
                          </a:solidFill>
                          <a:effectLst/>
                          <a:latin typeface="Arial" panose="020B0604020202020204" pitchFamily="34" charset="0"/>
                          <a:cs typeface="Arial" panose="020B0604020202020204" pitchFamily="34" charset="0"/>
                        </a:rPr>
                        <a:t>Hackathon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600" b="1" i="0" u="none" strike="noStrike">
                          <a:solidFill>
                            <a:srgbClr val="003399"/>
                          </a:solidFill>
                          <a:effectLst/>
                          <a:latin typeface="Arial" panose="020B0604020202020204" pitchFamily="34" charset="0"/>
                          <a:cs typeface="Arial" panose="020B0604020202020204" pitchFamily="34" charset="0"/>
                        </a:rPr>
                        <a:t>Dates</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600" b="1" i="0" u="none" strike="noStrike">
                          <a:solidFill>
                            <a:srgbClr val="003399"/>
                          </a:solidFill>
                          <a:effectLst/>
                          <a:latin typeface="Arial" panose="020B0604020202020204" pitchFamily="34" charset="0"/>
                          <a:cs typeface="Arial" panose="020B0604020202020204" pitchFamily="34" charset="0"/>
                        </a:rPr>
                        <a:t>Geographic coverage</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extLst>
                  <a:ext uri="{0D108BD9-81ED-4DB2-BD59-A6C34878D82A}">
                    <a16:rowId xmlns:a16="http://schemas.microsoft.com/office/drawing/2014/main" val="3485474842"/>
                  </a:ext>
                </a:extLst>
              </a:tr>
              <a:tr h="296926">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Paris Hackathon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22 – 25 May 2024</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France</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extLst>
                  <a:ext uri="{0D108BD9-81ED-4DB2-BD59-A6C34878D82A}">
                    <a16:rowId xmlns:a16="http://schemas.microsoft.com/office/drawing/2014/main" val="316121237"/>
                  </a:ext>
                </a:extLst>
              </a:tr>
              <a:tr h="296926">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Reykjavik Hackathon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marR="0" indent="0" algn="l" eaLnBrk="1" fontAlgn="ctr" latinLnBrk="0" hangingPunct="1">
                        <a:spcBef>
                          <a:spcPts val="0"/>
                        </a:spcBef>
                        <a:spcAft>
                          <a:spcPts val="0"/>
                        </a:spcAft>
                      </a:pPr>
                      <a:r>
                        <a:rPr lang="en-GB" sz="1400" b="0" i="0" u="none" strike="noStrike" spc="0" baseline="0">
                          <a:ln>
                            <a:noFill/>
                          </a:ln>
                          <a:solidFill>
                            <a:srgbClr val="000000"/>
                          </a:solidFill>
                          <a:effectLst/>
                          <a:latin typeface="Arial" panose="020B0604020202020204" pitchFamily="34" charset="0"/>
                          <a:cs typeface="Arial" panose="020B0604020202020204" pitchFamily="34" charset="0"/>
                        </a:rPr>
                        <a:t>22 – 25 May 2024</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Iceland and Finland</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extLst>
                  <a:ext uri="{0D108BD9-81ED-4DB2-BD59-A6C34878D82A}">
                    <a16:rowId xmlns:a16="http://schemas.microsoft.com/office/drawing/2014/main" val="2002891157"/>
                  </a:ext>
                </a:extLst>
              </a:tr>
              <a:tr h="296926">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Zagreb Hackathon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marR="0" indent="0" algn="l" eaLnBrk="1" fontAlgn="ctr" latinLnBrk="0" hangingPunct="1">
                        <a:spcBef>
                          <a:spcPts val="0"/>
                        </a:spcBef>
                        <a:spcAft>
                          <a:spcPts val="0"/>
                        </a:spcAft>
                      </a:pPr>
                      <a:r>
                        <a:rPr lang="en-GB" sz="1400" b="0" i="0" u="none" strike="noStrike" spc="0" baseline="0">
                          <a:ln>
                            <a:noFill/>
                          </a:ln>
                          <a:solidFill>
                            <a:srgbClr val="000000"/>
                          </a:solidFill>
                          <a:effectLst/>
                          <a:latin typeface="Arial" panose="020B0604020202020204" pitchFamily="34" charset="0"/>
                          <a:cs typeface="Arial" panose="020B0604020202020204" pitchFamily="34" charset="0"/>
                        </a:rPr>
                        <a:t>22 – 25 May 2024</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Croatia</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extLst>
                  <a:ext uri="{0D108BD9-81ED-4DB2-BD59-A6C34878D82A}">
                    <a16:rowId xmlns:a16="http://schemas.microsoft.com/office/drawing/2014/main" val="443001503"/>
                  </a:ext>
                </a:extLst>
              </a:tr>
              <a:tr h="296926">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Trondheim Hackathon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marR="0" indent="0" algn="l" eaLnBrk="1" fontAlgn="ctr" latinLnBrk="0" hangingPunct="1">
                        <a:spcBef>
                          <a:spcPts val="0"/>
                        </a:spcBef>
                        <a:spcAft>
                          <a:spcPts val="0"/>
                        </a:spcAft>
                      </a:pPr>
                      <a:r>
                        <a:rPr lang="en-GB" sz="1400" b="0" i="0" u="none" strike="noStrike" spc="0" baseline="0">
                          <a:ln>
                            <a:noFill/>
                          </a:ln>
                          <a:solidFill>
                            <a:srgbClr val="000000"/>
                          </a:solidFill>
                          <a:effectLst/>
                          <a:latin typeface="Arial" panose="020B0604020202020204" pitchFamily="34" charset="0"/>
                          <a:cs typeface="Arial" panose="020B0604020202020204" pitchFamily="34" charset="0"/>
                        </a:rPr>
                        <a:t>29 May – 1 June 2024</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Norway and Denmark</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extLst>
                  <a:ext uri="{0D108BD9-81ED-4DB2-BD59-A6C34878D82A}">
                    <a16:rowId xmlns:a16="http://schemas.microsoft.com/office/drawing/2014/main" val="2291429820"/>
                  </a:ext>
                </a:extLst>
              </a:tr>
              <a:tr h="296926">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Ljubljana Hackathon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marR="0" indent="0" algn="l" eaLnBrk="1" fontAlgn="ctr" latinLnBrk="0" hangingPunct="1">
                        <a:spcBef>
                          <a:spcPts val="0"/>
                        </a:spcBef>
                        <a:spcAft>
                          <a:spcPts val="0"/>
                        </a:spcAft>
                      </a:pPr>
                      <a:r>
                        <a:rPr lang="en-GB" sz="1400" b="0" i="0" u="none" strike="noStrike" spc="0" baseline="0">
                          <a:ln>
                            <a:noFill/>
                          </a:ln>
                          <a:solidFill>
                            <a:srgbClr val="000000"/>
                          </a:solidFill>
                          <a:effectLst/>
                          <a:latin typeface="Arial" panose="020B0604020202020204" pitchFamily="34" charset="0"/>
                          <a:cs typeface="Arial" panose="020B0604020202020204" pitchFamily="34" charset="0"/>
                        </a:rPr>
                        <a:t>29 May – 1 June 2024</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Slovenia and Czech Republic</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extLst>
                  <a:ext uri="{0D108BD9-81ED-4DB2-BD59-A6C34878D82A}">
                    <a16:rowId xmlns:a16="http://schemas.microsoft.com/office/drawing/2014/main" val="2165403346"/>
                  </a:ext>
                </a:extLst>
              </a:tr>
              <a:tr h="296926">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Athens Hackathon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marR="0" indent="0" algn="l" eaLnBrk="1" fontAlgn="ctr" latinLnBrk="0" hangingPunct="1">
                        <a:spcBef>
                          <a:spcPts val="0"/>
                        </a:spcBef>
                        <a:spcAft>
                          <a:spcPts val="0"/>
                        </a:spcAft>
                      </a:pPr>
                      <a:r>
                        <a:rPr lang="en-GB" sz="1400" b="0" i="0" u="none" strike="noStrike" spc="0" baseline="0">
                          <a:ln>
                            <a:noFill/>
                          </a:ln>
                          <a:solidFill>
                            <a:srgbClr val="000000"/>
                          </a:solidFill>
                          <a:effectLst/>
                          <a:latin typeface="Arial" panose="020B0604020202020204" pitchFamily="34" charset="0"/>
                          <a:cs typeface="Arial" panose="020B0604020202020204" pitchFamily="34" charset="0"/>
                        </a:rPr>
                        <a:t>29 May – 1 June 2024</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Greece and Cyprus</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extLst>
                  <a:ext uri="{0D108BD9-81ED-4DB2-BD59-A6C34878D82A}">
                    <a16:rowId xmlns:a16="http://schemas.microsoft.com/office/drawing/2014/main" val="167856318"/>
                  </a:ext>
                </a:extLst>
              </a:tr>
              <a:tr h="296926">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Madrid Hackathon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marR="0" indent="0" algn="l" eaLnBrk="1" fontAlgn="ctr" latinLnBrk="0" hangingPunct="1">
                        <a:spcBef>
                          <a:spcPts val="0"/>
                        </a:spcBef>
                        <a:spcAft>
                          <a:spcPts val="0"/>
                        </a:spcAft>
                      </a:pPr>
                      <a:r>
                        <a:rPr lang="en-GB" sz="1400" b="0" i="0" u="none" strike="noStrike" spc="0" baseline="0">
                          <a:ln>
                            <a:noFill/>
                          </a:ln>
                          <a:solidFill>
                            <a:srgbClr val="000000"/>
                          </a:solidFill>
                          <a:effectLst/>
                          <a:latin typeface="Arial" panose="020B0604020202020204" pitchFamily="34" charset="0"/>
                          <a:cs typeface="Arial" panose="020B0604020202020204" pitchFamily="34" charset="0"/>
                        </a:rPr>
                        <a:t>29 May – 1 June 2024</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Spain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extLst>
                  <a:ext uri="{0D108BD9-81ED-4DB2-BD59-A6C34878D82A}">
                    <a16:rowId xmlns:a16="http://schemas.microsoft.com/office/drawing/2014/main" val="3347347783"/>
                  </a:ext>
                </a:extLst>
              </a:tr>
              <a:tr h="296926">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Istanbul Hackathon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marR="0" indent="0" algn="l" eaLnBrk="1" fontAlgn="ctr" latinLnBrk="0" hangingPunct="1">
                        <a:spcBef>
                          <a:spcPts val="0"/>
                        </a:spcBef>
                        <a:spcAft>
                          <a:spcPts val="0"/>
                        </a:spcAft>
                      </a:pPr>
                      <a:r>
                        <a:rPr lang="en-GB" sz="1400" b="0" i="0" u="none" strike="noStrike" spc="0" baseline="0">
                          <a:ln>
                            <a:noFill/>
                          </a:ln>
                          <a:solidFill>
                            <a:srgbClr val="000000"/>
                          </a:solidFill>
                          <a:effectLst/>
                          <a:latin typeface="Arial" panose="020B0604020202020204" pitchFamily="34" charset="0"/>
                          <a:cs typeface="Arial" panose="020B0604020202020204" pitchFamily="34" charset="0"/>
                        </a:rPr>
                        <a:t>5 – 8 June 2024</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Turkey</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extLst>
                  <a:ext uri="{0D108BD9-81ED-4DB2-BD59-A6C34878D82A}">
                    <a16:rowId xmlns:a16="http://schemas.microsoft.com/office/drawing/2014/main" val="417039013"/>
                  </a:ext>
                </a:extLst>
              </a:tr>
              <a:tr h="296926">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Vilnius Hackathon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marR="0" indent="0" algn="l" eaLnBrk="1" fontAlgn="ctr" latinLnBrk="0" hangingPunct="1">
                        <a:spcBef>
                          <a:spcPts val="0"/>
                        </a:spcBef>
                        <a:spcAft>
                          <a:spcPts val="0"/>
                        </a:spcAft>
                      </a:pPr>
                      <a:r>
                        <a:rPr lang="en-GB" sz="1400" b="0" i="0" u="none" strike="noStrike" spc="0" baseline="0">
                          <a:ln>
                            <a:noFill/>
                          </a:ln>
                          <a:solidFill>
                            <a:srgbClr val="000000"/>
                          </a:solidFill>
                          <a:effectLst/>
                          <a:latin typeface="Arial" panose="020B0604020202020204" pitchFamily="34" charset="0"/>
                          <a:cs typeface="Arial" panose="020B0604020202020204" pitchFamily="34" charset="0"/>
                        </a:rPr>
                        <a:t>5 – 8 June 2024</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Estonia, Latvia and Lithuania</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extLst>
                  <a:ext uri="{0D108BD9-81ED-4DB2-BD59-A6C34878D82A}">
                    <a16:rowId xmlns:a16="http://schemas.microsoft.com/office/drawing/2014/main" val="3271013857"/>
                  </a:ext>
                </a:extLst>
              </a:tr>
              <a:tr h="296926">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Cork and Louth Hackathon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marR="0" indent="0" algn="l" eaLnBrk="1" fontAlgn="ctr" latinLnBrk="0" hangingPunct="1">
                        <a:spcBef>
                          <a:spcPts val="0"/>
                        </a:spcBef>
                        <a:spcAft>
                          <a:spcPts val="0"/>
                        </a:spcAft>
                      </a:pPr>
                      <a:r>
                        <a:rPr lang="en-GB" sz="1400" b="0" i="0" u="none" strike="noStrike" spc="0" baseline="0">
                          <a:ln>
                            <a:noFill/>
                          </a:ln>
                          <a:solidFill>
                            <a:srgbClr val="000000"/>
                          </a:solidFill>
                          <a:effectLst/>
                          <a:latin typeface="Arial" panose="020B0604020202020204" pitchFamily="34" charset="0"/>
                          <a:cs typeface="Arial" panose="020B0604020202020204" pitchFamily="34" charset="0"/>
                        </a:rPr>
                        <a:t>5 – 8 June 2024</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Ireland</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extLst>
                  <a:ext uri="{0D108BD9-81ED-4DB2-BD59-A6C34878D82A}">
                    <a16:rowId xmlns:a16="http://schemas.microsoft.com/office/drawing/2014/main" val="1096026173"/>
                  </a:ext>
                </a:extLst>
              </a:tr>
              <a:tr h="296926">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Tirana Hackathon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marR="0" indent="0" algn="l" eaLnBrk="1" fontAlgn="ctr" latinLnBrk="0" hangingPunct="1">
                        <a:spcBef>
                          <a:spcPts val="0"/>
                        </a:spcBef>
                        <a:spcAft>
                          <a:spcPts val="0"/>
                        </a:spcAft>
                      </a:pPr>
                      <a:r>
                        <a:rPr lang="en-GB" sz="1400" b="0" i="0" u="none" strike="noStrike" spc="0" baseline="0">
                          <a:ln>
                            <a:noFill/>
                          </a:ln>
                          <a:solidFill>
                            <a:srgbClr val="000000"/>
                          </a:solidFill>
                          <a:effectLst/>
                          <a:latin typeface="Arial" panose="020B0604020202020204" pitchFamily="34" charset="0"/>
                          <a:cs typeface="Arial" panose="020B0604020202020204" pitchFamily="34" charset="0"/>
                        </a:rPr>
                        <a:t>5 – 8 June 2024</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Albania, Bosnia and Herzegovina and Montenegro</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extLst>
                  <a:ext uri="{0D108BD9-81ED-4DB2-BD59-A6C34878D82A}">
                    <a16:rowId xmlns:a16="http://schemas.microsoft.com/office/drawing/2014/main" val="1097752129"/>
                  </a:ext>
                </a:extLst>
              </a:tr>
              <a:tr h="296926">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Uppsala Hackathon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marR="0" indent="0" algn="l" eaLnBrk="1" fontAlgn="ctr" latinLnBrk="0" hangingPunct="1">
                        <a:spcBef>
                          <a:spcPts val="0"/>
                        </a:spcBef>
                        <a:spcAft>
                          <a:spcPts val="0"/>
                        </a:spcAft>
                      </a:pPr>
                      <a:r>
                        <a:rPr lang="en-GB" sz="1400" b="0" i="0" u="none" strike="noStrike" spc="0" baseline="0">
                          <a:ln>
                            <a:noFill/>
                          </a:ln>
                          <a:solidFill>
                            <a:srgbClr val="000000"/>
                          </a:solidFill>
                          <a:effectLst/>
                          <a:latin typeface="Arial" panose="020B0604020202020204" pitchFamily="34" charset="0"/>
                          <a:cs typeface="Arial" panose="020B0604020202020204" pitchFamily="34" charset="0"/>
                        </a:rPr>
                        <a:t>12 – 15 June 2024</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Sweden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extLst>
                  <a:ext uri="{0D108BD9-81ED-4DB2-BD59-A6C34878D82A}">
                    <a16:rowId xmlns:a16="http://schemas.microsoft.com/office/drawing/2014/main" val="3001719593"/>
                  </a:ext>
                </a:extLst>
              </a:tr>
              <a:tr h="296926">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Budapest Hackathon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marR="0" indent="0" algn="l" eaLnBrk="1" fontAlgn="ctr" latinLnBrk="0" hangingPunct="1">
                        <a:spcBef>
                          <a:spcPts val="0"/>
                        </a:spcBef>
                        <a:spcAft>
                          <a:spcPts val="0"/>
                        </a:spcAft>
                      </a:pPr>
                      <a:r>
                        <a:rPr lang="en-GB" sz="1400" b="0" i="0" u="none" strike="noStrike" spc="0" baseline="0">
                          <a:ln>
                            <a:noFill/>
                          </a:ln>
                          <a:solidFill>
                            <a:srgbClr val="000000"/>
                          </a:solidFill>
                          <a:effectLst/>
                          <a:latin typeface="Arial" panose="020B0604020202020204" pitchFamily="34" charset="0"/>
                          <a:cs typeface="Arial" panose="020B0604020202020204" pitchFamily="34" charset="0"/>
                        </a:rPr>
                        <a:t>12 – 15 June 2024</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Hungary and Slovakia</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extLst>
                  <a:ext uri="{0D108BD9-81ED-4DB2-BD59-A6C34878D82A}">
                    <a16:rowId xmlns:a16="http://schemas.microsoft.com/office/drawing/2014/main" val="350148354"/>
                  </a:ext>
                </a:extLst>
              </a:tr>
              <a:tr h="296926">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Coimbra Hackathon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marR="0" indent="0" algn="l" eaLnBrk="1" fontAlgn="ctr" latinLnBrk="0" hangingPunct="1">
                        <a:spcBef>
                          <a:spcPts val="0"/>
                        </a:spcBef>
                        <a:spcAft>
                          <a:spcPts val="0"/>
                        </a:spcAft>
                      </a:pPr>
                      <a:r>
                        <a:rPr lang="en-GB" sz="1400" b="0" i="0" u="none" strike="noStrike" spc="0" baseline="0">
                          <a:ln>
                            <a:noFill/>
                          </a:ln>
                          <a:solidFill>
                            <a:srgbClr val="000000"/>
                          </a:solidFill>
                          <a:effectLst/>
                          <a:latin typeface="Arial" panose="020B0604020202020204" pitchFamily="34" charset="0"/>
                          <a:cs typeface="Arial" panose="020B0604020202020204" pitchFamily="34" charset="0"/>
                        </a:rPr>
                        <a:t>12 – 15 June 2024</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Portugal</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extLst>
                  <a:ext uri="{0D108BD9-81ED-4DB2-BD59-A6C34878D82A}">
                    <a16:rowId xmlns:a16="http://schemas.microsoft.com/office/drawing/2014/main" val="1109500494"/>
                  </a:ext>
                </a:extLst>
              </a:tr>
              <a:tr h="296926">
                <a:tc>
                  <a:txBody>
                    <a:bodyPr/>
                    <a:lstStyle/>
                    <a:p>
                      <a:pPr marL="0" marR="0" indent="0" algn="l" eaLnBrk="1" fontAlgn="ctr" latinLnBrk="0" hangingPunct="1">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L´Aquila Hackathon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marR="0" indent="0" algn="l" eaLnBrk="1" fontAlgn="ctr" latinLnBrk="0" hangingPunct="1">
                        <a:spcBef>
                          <a:spcPts val="0"/>
                        </a:spcBef>
                        <a:spcAft>
                          <a:spcPts val="0"/>
                        </a:spcAft>
                      </a:pPr>
                      <a:r>
                        <a:rPr lang="en-GB" sz="1400" b="0" i="0" u="none" strike="noStrike" spc="0" baseline="0">
                          <a:ln>
                            <a:noFill/>
                          </a:ln>
                          <a:solidFill>
                            <a:srgbClr val="000000"/>
                          </a:solidFill>
                          <a:effectLst/>
                          <a:latin typeface="Arial" panose="020B0604020202020204" pitchFamily="34" charset="0"/>
                          <a:cs typeface="Arial" panose="020B0604020202020204" pitchFamily="34" charset="0"/>
                        </a:rPr>
                        <a:t>12 – 15 June 2024</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Italy</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extLst>
                  <a:ext uri="{0D108BD9-81ED-4DB2-BD59-A6C34878D82A}">
                    <a16:rowId xmlns:a16="http://schemas.microsoft.com/office/drawing/2014/main" val="162846869"/>
                  </a:ext>
                </a:extLst>
              </a:tr>
              <a:tr h="296926">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Klagenfurt</a:t>
                      </a:r>
                      <a:r>
                        <a:rPr lang="en-GB" sz="1400" b="1" i="0" u="none" strike="noStrike">
                          <a:solidFill>
                            <a:srgbClr val="000000"/>
                          </a:solidFill>
                          <a:effectLst/>
                          <a:latin typeface="Arial" panose="020B0604020202020204" pitchFamily="34" charset="0"/>
                          <a:cs typeface="Arial" panose="020B0604020202020204" pitchFamily="34" charset="0"/>
                        </a:rPr>
                        <a:t> </a:t>
                      </a:r>
                      <a:r>
                        <a:rPr lang="en-GB" sz="1400" b="0" i="0" u="none" strike="noStrike">
                          <a:solidFill>
                            <a:srgbClr val="000000"/>
                          </a:solidFill>
                          <a:effectLst/>
                          <a:latin typeface="Arial" panose="020B0604020202020204" pitchFamily="34" charset="0"/>
                          <a:cs typeface="Arial" panose="020B0604020202020204" pitchFamily="34" charset="0"/>
                        </a:rPr>
                        <a:t>Hackathon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marR="0" indent="0" algn="l" eaLnBrk="1" fontAlgn="ctr" latinLnBrk="0" hangingPunct="1">
                        <a:spcBef>
                          <a:spcPts val="0"/>
                        </a:spcBef>
                        <a:spcAft>
                          <a:spcPts val="0"/>
                        </a:spcAft>
                      </a:pPr>
                      <a:r>
                        <a:rPr lang="en-GB" sz="1400" b="0" i="0" u="none" strike="noStrike" spc="0" baseline="0">
                          <a:ln>
                            <a:noFill/>
                          </a:ln>
                          <a:solidFill>
                            <a:srgbClr val="000000"/>
                          </a:solidFill>
                          <a:effectLst/>
                          <a:latin typeface="Arial" panose="020B0604020202020204" pitchFamily="34" charset="0"/>
                          <a:cs typeface="Arial" panose="020B0604020202020204" pitchFamily="34" charset="0"/>
                        </a:rPr>
                        <a:t>19 – 22 June 2024</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Austria</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extLst>
                  <a:ext uri="{0D108BD9-81ED-4DB2-BD59-A6C34878D82A}">
                    <a16:rowId xmlns:a16="http://schemas.microsoft.com/office/drawing/2014/main" val="2163953773"/>
                  </a:ext>
                </a:extLst>
              </a:tr>
              <a:tr h="296926">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St. Julian Hackathon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marR="0" indent="0" algn="l" eaLnBrk="1" fontAlgn="ctr" latinLnBrk="0" hangingPunct="1">
                        <a:spcBef>
                          <a:spcPts val="0"/>
                        </a:spcBef>
                        <a:spcAft>
                          <a:spcPts val="0"/>
                        </a:spcAft>
                      </a:pPr>
                      <a:r>
                        <a:rPr lang="en-GB" sz="1400" b="0" i="0" u="none" strike="noStrike" spc="0" baseline="0">
                          <a:ln>
                            <a:noFill/>
                          </a:ln>
                          <a:solidFill>
                            <a:srgbClr val="000000"/>
                          </a:solidFill>
                          <a:effectLst/>
                          <a:latin typeface="Arial" panose="020B0604020202020204" pitchFamily="34" charset="0"/>
                          <a:cs typeface="Arial" panose="020B0604020202020204" pitchFamily="34" charset="0"/>
                        </a:rPr>
                        <a:t>19 – 22 June 2024</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Malta</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extLst>
                  <a:ext uri="{0D108BD9-81ED-4DB2-BD59-A6C34878D82A}">
                    <a16:rowId xmlns:a16="http://schemas.microsoft.com/office/drawing/2014/main" val="1786685773"/>
                  </a:ext>
                </a:extLst>
              </a:tr>
              <a:tr h="296926">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Bucharest Hackathon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marR="0" indent="0" algn="l" eaLnBrk="1" fontAlgn="ctr" latinLnBrk="0" hangingPunct="1">
                        <a:spcBef>
                          <a:spcPts val="0"/>
                        </a:spcBef>
                        <a:spcAft>
                          <a:spcPts val="0"/>
                        </a:spcAft>
                      </a:pPr>
                      <a:r>
                        <a:rPr lang="en-GB" sz="1400" b="0" i="0" u="none" strike="noStrike" spc="0" baseline="0">
                          <a:ln>
                            <a:noFill/>
                          </a:ln>
                          <a:solidFill>
                            <a:srgbClr val="000000"/>
                          </a:solidFill>
                          <a:effectLst/>
                          <a:latin typeface="Arial" panose="020B0604020202020204" pitchFamily="34" charset="0"/>
                          <a:cs typeface="Arial" panose="020B0604020202020204" pitchFamily="34" charset="0"/>
                        </a:rPr>
                        <a:t>19 – 22 June 2024</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Romania</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extLst>
                  <a:ext uri="{0D108BD9-81ED-4DB2-BD59-A6C34878D82A}">
                    <a16:rowId xmlns:a16="http://schemas.microsoft.com/office/drawing/2014/main" val="1654491521"/>
                  </a:ext>
                </a:extLst>
              </a:tr>
              <a:tr h="296926">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Burgas Hackathon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marR="0" indent="0" algn="l" eaLnBrk="1" fontAlgn="ctr" latinLnBrk="0" hangingPunct="1">
                        <a:spcBef>
                          <a:spcPts val="0"/>
                        </a:spcBef>
                        <a:spcAft>
                          <a:spcPts val="0"/>
                        </a:spcAft>
                      </a:pPr>
                      <a:r>
                        <a:rPr lang="en-GB" sz="1400" b="0" i="0" u="none" strike="noStrike" spc="0" baseline="0">
                          <a:ln>
                            <a:noFill/>
                          </a:ln>
                          <a:solidFill>
                            <a:srgbClr val="000000"/>
                          </a:solidFill>
                          <a:effectLst/>
                          <a:latin typeface="Arial" panose="020B0604020202020204" pitchFamily="34" charset="0"/>
                          <a:cs typeface="Arial" panose="020B0604020202020204" pitchFamily="34" charset="0"/>
                        </a:rPr>
                        <a:t>19 – 22 June 2024</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Bulgaria</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extLst>
                  <a:ext uri="{0D108BD9-81ED-4DB2-BD59-A6C34878D82A}">
                    <a16:rowId xmlns:a16="http://schemas.microsoft.com/office/drawing/2014/main" val="1288614253"/>
                  </a:ext>
                </a:extLst>
              </a:tr>
              <a:tr h="296926">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Krakow</a:t>
                      </a:r>
                      <a:r>
                        <a:rPr lang="en-GB" sz="1400" b="1" i="0" u="none" strike="noStrike">
                          <a:solidFill>
                            <a:srgbClr val="000000"/>
                          </a:solidFill>
                          <a:effectLst/>
                          <a:latin typeface="Arial" panose="020B0604020202020204" pitchFamily="34" charset="0"/>
                          <a:cs typeface="Arial" panose="020B0604020202020204" pitchFamily="34" charset="0"/>
                        </a:rPr>
                        <a:t> </a:t>
                      </a:r>
                      <a:r>
                        <a:rPr lang="en-GB" sz="1400" b="0" i="0" u="none" strike="noStrike">
                          <a:solidFill>
                            <a:srgbClr val="000000"/>
                          </a:solidFill>
                          <a:effectLst/>
                          <a:latin typeface="Arial" panose="020B0604020202020204" pitchFamily="34" charset="0"/>
                          <a:cs typeface="Arial" panose="020B0604020202020204" pitchFamily="34" charset="0"/>
                        </a:rPr>
                        <a:t>Hackathon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marR="0" indent="0" algn="l" eaLnBrk="1" fontAlgn="ctr" latinLnBrk="0" hangingPunct="1">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26 – 29 June 2024</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Poland</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extLst>
                  <a:ext uri="{0D108BD9-81ED-4DB2-BD59-A6C34878D82A}">
                    <a16:rowId xmlns:a16="http://schemas.microsoft.com/office/drawing/2014/main" val="364523551"/>
                  </a:ext>
                </a:extLst>
              </a:tr>
              <a:tr h="296926">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Kassel Hackathon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marR="0" indent="0" algn="l" eaLnBrk="1" fontAlgn="ctr" latinLnBrk="0" hangingPunct="1">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26 – 29 June 2024</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Germany</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extLst>
                  <a:ext uri="{0D108BD9-81ED-4DB2-BD59-A6C34878D82A}">
                    <a16:rowId xmlns:a16="http://schemas.microsoft.com/office/drawing/2014/main" val="3165558234"/>
                  </a:ext>
                </a:extLst>
              </a:tr>
              <a:tr h="296926">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Rotterdam</a:t>
                      </a:r>
                      <a:r>
                        <a:rPr lang="en-GB" sz="1400" b="1" i="0" u="none" strike="noStrike">
                          <a:solidFill>
                            <a:srgbClr val="000000"/>
                          </a:solidFill>
                          <a:effectLst/>
                          <a:latin typeface="Arial" panose="020B0604020202020204" pitchFamily="34" charset="0"/>
                          <a:cs typeface="Arial" panose="020B0604020202020204" pitchFamily="34" charset="0"/>
                        </a:rPr>
                        <a:t> </a:t>
                      </a:r>
                      <a:r>
                        <a:rPr lang="en-GB" sz="1400" b="0" i="0" u="none" strike="noStrike">
                          <a:solidFill>
                            <a:srgbClr val="000000"/>
                          </a:solidFill>
                          <a:effectLst/>
                          <a:latin typeface="Arial" panose="020B0604020202020204" pitchFamily="34" charset="0"/>
                          <a:cs typeface="Arial" panose="020B0604020202020204" pitchFamily="34" charset="0"/>
                        </a:rPr>
                        <a:t>Hackathon</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marR="0" indent="0" algn="l" eaLnBrk="1" fontAlgn="ctr" latinLnBrk="0" hangingPunct="1">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26 – 29 June 2024</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tc>
                  <a:txBody>
                    <a:bodyPr/>
                    <a:lstStyle/>
                    <a:p>
                      <a:pPr marL="0" algn="l" fontAlgn="ctr">
                        <a:spcBef>
                          <a:spcPts val="0"/>
                        </a:spcBef>
                        <a:spcAft>
                          <a:spcPts val="0"/>
                        </a:spcAft>
                      </a:pPr>
                      <a:r>
                        <a:rPr lang="en-GB" sz="1400" b="0" i="0" u="none" strike="noStrike">
                          <a:solidFill>
                            <a:srgbClr val="000000"/>
                          </a:solidFill>
                          <a:effectLst/>
                          <a:latin typeface="Arial" panose="020B0604020202020204" pitchFamily="34" charset="0"/>
                          <a:cs typeface="Arial" panose="020B0604020202020204" pitchFamily="34" charset="0"/>
                        </a:rPr>
                        <a:t>Belgium, Netherlands and Luxemburg</a:t>
                      </a:r>
                      <a:endParaRPr lang="en-GB" sz="1800" b="0" i="0" u="none" strike="noStrike">
                        <a:effectLst/>
                        <a:latin typeface="Arial" panose="020B0604020202020204" pitchFamily="34" charset="0"/>
                      </a:endParaRPr>
                    </a:p>
                  </a:txBody>
                  <a:tcPr marL="45720" marR="45720" anchor="ctr">
                    <a:lnL w="12700" cap="flat" cmpd="sng" algn="ctr">
                      <a:solidFill>
                        <a:srgbClr val="003399"/>
                      </a:solidFill>
                      <a:prstDash val="solid"/>
                      <a:round/>
                      <a:headEnd type="none" w="med" len="med"/>
                      <a:tailEnd type="none" w="med" len="med"/>
                    </a:lnL>
                    <a:lnR w="12700" cap="flat" cmpd="sng" algn="ctr">
                      <a:solidFill>
                        <a:srgbClr val="003399"/>
                      </a:solidFill>
                      <a:prstDash val="solid"/>
                      <a:round/>
                      <a:headEnd type="none" w="med" len="med"/>
                      <a:tailEnd type="none" w="med" len="med"/>
                    </a:lnR>
                    <a:lnT w="12700" cap="flat" cmpd="sng" algn="ctr">
                      <a:solidFill>
                        <a:srgbClr val="003399"/>
                      </a:solidFill>
                      <a:prstDash val="solid"/>
                      <a:round/>
                      <a:headEnd type="none" w="med" len="med"/>
                      <a:tailEnd type="none" w="med" len="med"/>
                    </a:lnT>
                    <a:lnB w="12700" cap="flat" cmpd="sng" algn="ctr">
                      <a:solidFill>
                        <a:srgbClr val="003399"/>
                      </a:solidFill>
                      <a:prstDash val="solid"/>
                      <a:round/>
                      <a:headEnd type="none" w="med" len="med"/>
                      <a:tailEnd type="none" w="med" len="med"/>
                    </a:lnB>
                    <a:noFill/>
                  </a:tcPr>
                </a:tc>
                <a:extLst>
                  <a:ext uri="{0D108BD9-81ED-4DB2-BD59-A6C34878D82A}">
                    <a16:rowId xmlns:a16="http://schemas.microsoft.com/office/drawing/2014/main" val="3310548500"/>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9" name="Imagen 48" descr="Patrón de fondo&#10;&#10;Descripción generada automáticamente">
            <a:extLst>
              <a:ext uri="{FF2B5EF4-FFF2-40B4-BE49-F238E27FC236}">
                <a16:creationId xmlns:a16="http://schemas.microsoft.com/office/drawing/2014/main" id="{AAFFD08E-A326-51F5-B4F1-3367A351FF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806" cy="11308953"/>
          </a:xfrm>
          <a:prstGeom prst="rect">
            <a:avLst/>
          </a:prstGeom>
        </p:spPr>
      </p:pic>
      <p:grpSp>
        <p:nvGrpSpPr>
          <p:cNvPr id="2" name="object 2"/>
          <p:cNvGrpSpPr/>
          <p:nvPr/>
        </p:nvGrpSpPr>
        <p:grpSpPr>
          <a:xfrm>
            <a:off x="5157217" y="3746748"/>
            <a:ext cx="9790188" cy="2023427"/>
            <a:chOff x="5157217" y="3040690"/>
            <a:chExt cx="9790188" cy="2023427"/>
          </a:xfrm>
        </p:grpSpPr>
        <p:pic>
          <p:nvPicPr>
            <p:cNvPr id="8" name="object 8"/>
            <p:cNvPicPr/>
            <p:nvPr/>
          </p:nvPicPr>
          <p:blipFill>
            <a:blip r:embed="rId3" cstate="print"/>
            <a:stretch>
              <a:fillRect/>
            </a:stretch>
          </p:blipFill>
          <p:spPr>
            <a:xfrm>
              <a:off x="5157217" y="3432030"/>
              <a:ext cx="1055171" cy="867370"/>
            </a:xfrm>
            <a:prstGeom prst="rect">
              <a:avLst/>
            </a:prstGeom>
          </p:spPr>
        </p:pic>
        <p:pic>
          <p:nvPicPr>
            <p:cNvPr id="9" name="object 9"/>
            <p:cNvPicPr/>
            <p:nvPr/>
          </p:nvPicPr>
          <p:blipFill>
            <a:blip r:embed="rId4" cstate="print"/>
            <a:stretch>
              <a:fillRect/>
            </a:stretch>
          </p:blipFill>
          <p:spPr>
            <a:xfrm>
              <a:off x="6044025" y="4145811"/>
              <a:ext cx="37464" cy="3633"/>
            </a:xfrm>
            <a:prstGeom prst="rect">
              <a:avLst/>
            </a:prstGeom>
          </p:spPr>
        </p:pic>
        <p:sp>
          <p:nvSpPr>
            <p:cNvPr id="10" name="object 10"/>
            <p:cNvSpPr/>
            <p:nvPr/>
          </p:nvSpPr>
          <p:spPr>
            <a:xfrm>
              <a:off x="5952122" y="3953777"/>
              <a:ext cx="159385" cy="193040"/>
            </a:xfrm>
            <a:custGeom>
              <a:avLst/>
              <a:gdLst/>
              <a:ahLst/>
              <a:cxnLst/>
              <a:rect l="l" t="t" r="r" b="b"/>
              <a:pathLst>
                <a:path w="159385" h="193039">
                  <a:moveTo>
                    <a:pt x="86647" y="191542"/>
                  </a:moveTo>
                  <a:lnTo>
                    <a:pt x="80517" y="191542"/>
                  </a:lnTo>
                  <a:lnTo>
                    <a:pt x="81595" y="191950"/>
                  </a:lnTo>
                  <a:lnTo>
                    <a:pt x="83742" y="192610"/>
                  </a:lnTo>
                  <a:lnTo>
                    <a:pt x="86647" y="191542"/>
                  </a:lnTo>
                  <a:close/>
                </a:path>
                <a:path w="159385" h="193039">
                  <a:moveTo>
                    <a:pt x="15692" y="2542"/>
                  </a:moveTo>
                  <a:lnTo>
                    <a:pt x="14697" y="5181"/>
                  </a:lnTo>
                  <a:lnTo>
                    <a:pt x="13786" y="7495"/>
                  </a:lnTo>
                  <a:lnTo>
                    <a:pt x="6257" y="12396"/>
                  </a:lnTo>
                  <a:lnTo>
                    <a:pt x="4436" y="14207"/>
                  </a:lnTo>
                  <a:lnTo>
                    <a:pt x="4111" y="14615"/>
                  </a:lnTo>
                  <a:lnTo>
                    <a:pt x="572" y="38468"/>
                  </a:lnTo>
                  <a:lnTo>
                    <a:pt x="153" y="38803"/>
                  </a:lnTo>
                  <a:lnTo>
                    <a:pt x="34" y="42338"/>
                  </a:lnTo>
                  <a:lnTo>
                    <a:pt x="0" y="63185"/>
                  </a:lnTo>
                  <a:lnTo>
                    <a:pt x="153" y="76687"/>
                  </a:lnTo>
                  <a:lnTo>
                    <a:pt x="6569" y="117654"/>
                  </a:lnTo>
                  <a:lnTo>
                    <a:pt x="24246" y="152433"/>
                  </a:lnTo>
                  <a:lnTo>
                    <a:pt x="54704" y="180893"/>
                  </a:lnTo>
                  <a:lnTo>
                    <a:pt x="79449" y="191867"/>
                  </a:lnTo>
                  <a:lnTo>
                    <a:pt x="79774" y="191783"/>
                  </a:lnTo>
                  <a:lnTo>
                    <a:pt x="80192" y="191615"/>
                  </a:lnTo>
                  <a:lnTo>
                    <a:pt x="80517" y="191542"/>
                  </a:lnTo>
                  <a:lnTo>
                    <a:pt x="86647" y="191542"/>
                  </a:lnTo>
                  <a:lnTo>
                    <a:pt x="96033" y="188091"/>
                  </a:lnTo>
                  <a:lnTo>
                    <a:pt x="127217" y="163983"/>
                  </a:lnTo>
                  <a:lnTo>
                    <a:pt x="140086" y="144266"/>
                  </a:lnTo>
                  <a:lnTo>
                    <a:pt x="148062" y="129088"/>
                  </a:lnTo>
                  <a:lnTo>
                    <a:pt x="153919" y="112661"/>
                  </a:lnTo>
                  <a:lnTo>
                    <a:pt x="157564" y="95121"/>
                  </a:lnTo>
                  <a:lnTo>
                    <a:pt x="158818" y="76687"/>
                  </a:lnTo>
                  <a:lnTo>
                    <a:pt x="158649" y="69877"/>
                  </a:lnTo>
                  <a:lnTo>
                    <a:pt x="158147" y="63185"/>
                  </a:lnTo>
                  <a:lnTo>
                    <a:pt x="157321" y="56602"/>
                  </a:lnTo>
                  <a:lnTo>
                    <a:pt x="156180" y="50122"/>
                  </a:lnTo>
                  <a:lnTo>
                    <a:pt x="146190" y="20500"/>
                  </a:lnTo>
                  <a:lnTo>
                    <a:pt x="145950" y="20500"/>
                  </a:lnTo>
                  <a:lnTo>
                    <a:pt x="145782" y="20416"/>
                  </a:lnTo>
                  <a:lnTo>
                    <a:pt x="135440" y="17764"/>
                  </a:lnTo>
                  <a:lnTo>
                    <a:pt x="124982" y="15590"/>
                  </a:lnTo>
                  <a:lnTo>
                    <a:pt x="114445" y="13851"/>
                  </a:lnTo>
                  <a:lnTo>
                    <a:pt x="105180" y="12668"/>
                  </a:lnTo>
                  <a:lnTo>
                    <a:pt x="51481" y="12668"/>
                  </a:lnTo>
                  <a:lnTo>
                    <a:pt x="47920" y="11884"/>
                  </a:lnTo>
                  <a:lnTo>
                    <a:pt x="42039" y="4699"/>
                  </a:lnTo>
                  <a:lnTo>
                    <a:pt x="32415" y="4699"/>
                  </a:lnTo>
                  <a:lnTo>
                    <a:pt x="32036" y="4270"/>
                  </a:lnTo>
                  <a:lnTo>
                    <a:pt x="21063" y="4270"/>
                  </a:lnTo>
                  <a:lnTo>
                    <a:pt x="15692" y="2542"/>
                  </a:lnTo>
                  <a:close/>
                </a:path>
                <a:path w="159385" h="193039">
                  <a:moveTo>
                    <a:pt x="77219" y="10033"/>
                  </a:moveTo>
                  <a:lnTo>
                    <a:pt x="64327" y="10362"/>
                  </a:lnTo>
                  <a:lnTo>
                    <a:pt x="51481" y="12668"/>
                  </a:lnTo>
                  <a:lnTo>
                    <a:pt x="105180" y="12668"/>
                  </a:lnTo>
                  <a:lnTo>
                    <a:pt x="103867" y="12500"/>
                  </a:lnTo>
                  <a:lnTo>
                    <a:pt x="103542" y="12500"/>
                  </a:lnTo>
                  <a:lnTo>
                    <a:pt x="103291" y="12416"/>
                  </a:lnTo>
                  <a:lnTo>
                    <a:pt x="102956" y="12416"/>
                  </a:lnTo>
                  <a:lnTo>
                    <a:pt x="90110" y="10958"/>
                  </a:lnTo>
                  <a:lnTo>
                    <a:pt x="77219" y="10033"/>
                  </a:lnTo>
                  <a:close/>
                </a:path>
                <a:path w="159385" h="193039">
                  <a:moveTo>
                    <a:pt x="37398" y="2542"/>
                  </a:moveTo>
                  <a:lnTo>
                    <a:pt x="32415" y="4699"/>
                  </a:lnTo>
                  <a:lnTo>
                    <a:pt x="42039" y="4699"/>
                  </a:lnTo>
                  <a:lnTo>
                    <a:pt x="40723" y="3091"/>
                  </a:lnTo>
                  <a:lnTo>
                    <a:pt x="37398" y="2542"/>
                  </a:lnTo>
                  <a:close/>
                </a:path>
                <a:path w="159385" h="193039">
                  <a:moveTo>
                    <a:pt x="28261" y="0"/>
                  </a:moveTo>
                  <a:lnTo>
                    <a:pt x="23461" y="2291"/>
                  </a:lnTo>
                  <a:lnTo>
                    <a:pt x="21063" y="4270"/>
                  </a:lnTo>
                  <a:lnTo>
                    <a:pt x="32036" y="4270"/>
                  </a:lnTo>
                  <a:lnTo>
                    <a:pt x="28261" y="0"/>
                  </a:lnTo>
                  <a:close/>
                </a:path>
              </a:pathLst>
            </a:custGeom>
            <a:solidFill>
              <a:srgbClr val="E2A45C"/>
            </a:solidFill>
          </p:spPr>
          <p:txBody>
            <a:bodyPr wrap="square" lIns="0" tIns="0" rIns="0" bIns="0" rtlCol="0"/>
            <a:lstStyle/>
            <a:p>
              <a:endParaRPr/>
            </a:p>
          </p:txBody>
        </p:sp>
        <p:sp>
          <p:nvSpPr>
            <p:cNvPr id="11" name="object 11"/>
            <p:cNvSpPr/>
            <p:nvPr/>
          </p:nvSpPr>
          <p:spPr>
            <a:xfrm>
              <a:off x="6035865" y="3974361"/>
              <a:ext cx="126364" cy="175260"/>
            </a:xfrm>
            <a:custGeom>
              <a:avLst/>
              <a:gdLst/>
              <a:ahLst/>
              <a:cxnLst/>
              <a:rect l="l" t="t" r="r" b="b"/>
              <a:pathLst>
                <a:path w="126364" h="175260">
                  <a:moveTo>
                    <a:pt x="62615" y="0"/>
                  </a:moveTo>
                  <a:lnTo>
                    <a:pt x="74404" y="42600"/>
                  </a:lnTo>
                  <a:lnTo>
                    <a:pt x="75076" y="56103"/>
                  </a:lnTo>
                  <a:lnTo>
                    <a:pt x="73821" y="74537"/>
                  </a:lnTo>
                  <a:lnTo>
                    <a:pt x="70177" y="92077"/>
                  </a:lnTo>
                  <a:lnTo>
                    <a:pt x="64319" y="108503"/>
                  </a:lnTo>
                  <a:lnTo>
                    <a:pt x="56427" y="123598"/>
                  </a:lnTo>
                  <a:lnTo>
                    <a:pt x="53537" y="129367"/>
                  </a:lnTo>
                  <a:lnTo>
                    <a:pt x="50155" y="134739"/>
                  </a:lnTo>
                  <a:lnTo>
                    <a:pt x="12245" y="167524"/>
                  </a:lnTo>
                  <a:lnTo>
                    <a:pt x="0" y="172026"/>
                  </a:lnTo>
                  <a:lnTo>
                    <a:pt x="1727" y="172518"/>
                  </a:lnTo>
                  <a:lnTo>
                    <a:pt x="5277" y="173345"/>
                  </a:lnTo>
                  <a:lnTo>
                    <a:pt x="6188" y="173596"/>
                  </a:lnTo>
                  <a:lnTo>
                    <a:pt x="7172" y="173764"/>
                  </a:lnTo>
                  <a:lnTo>
                    <a:pt x="8167" y="173837"/>
                  </a:lnTo>
                  <a:lnTo>
                    <a:pt x="12376" y="174497"/>
                  </a:lnTo>
                  <a:lnTo>
                    <a:pt x="16659" y="174748"/>
                  </a:lnTo>
                  <a:lnTo>
                    <a:pt x="29527" y="174748"/>
                  </a:lnTo>
                  <a:lnTo>
                    <a:pt x="37778" y="173596"/>
                  </a:lnTo>
                  <a:lnTo>
                    <a:pt x="45621" y="171450"/>
                  </a:lnTo>
                  <a:lnTo>
                    <a:pt x="46940" y="171115"/>
                  </a:lnTo>
                  <a:lnTo>
                    <a:pt x="48260" y="170623"/>
                  </a:lnTo>
                  <a:lnTo>
                    <a:pt x="49579" y="170214"/>
                  </a:lnTo>
                  <a:lnTo>
                    <a:pt x="56001" y="167507"/>
                  </a:lnTo>
                  <a:lnTo>
                    <a:pt x="62125" y="164310"/>
                  </a:lnTo>
                  <a:lnTo>
                    <a:pt x="68031" y="160603"/>
                  </a:lnTo>
                  <a:lnTo>
                    <a:pt x="73673" y="156435"/>
                  </a:lnTo>
                  <a:lnTo>
                    <a:pt x="79118" y="152225"/>
                  </a:lnTo>
                  <a:lnTo>
                    <a:pt x="84070" y="147273"/>
                  </a:lnTo>
                  <a:lnTo>
                    <a:pt x="88363" y="141828"/>
                  </a:lnTo>
                  <a:lnTo>
                    <a:pt x="93195" y="141828"/>
                  </a:lnTo>
                  <a:lnTo>
                    <a:pt x="106350" y="124848"/>
                  </a:lnTo>
                  <a:lnTo>
                    <a:pt x="116815" y="104089"/>
                  </a:lnTo>
                  <a:lnTo>
                    <a:pt x="123428" y="80997"/>
                  </a:lnTo>
                  <a:lnTo>
                    <a:pt x="125734" y="56103"/>
                  </a:lnTo>
                  <a:lnTo>
                    <a:pt x="125638" y="49293"/>
                  </a:lnTo>
                  <a:lnTo>
                    <a:pt x="125409" y="45621"/>
                  </a:lnTo>
                  <a:lnTo>
                    <a:pt x="124803" y="41003"/>
                  </a:lnTo>
                  <a:lnTo>
                    <a:pt x="124666" y="41003"/>
                  </a:lnTo>
                  <a:lnTo>
                    <a:pt x="125834" y="35370"/>
                  </a:lnTo>
                  <a:lnTo>
                    <a:pt x="124963" y="34815"/>
                  </a:lnTo>
                  <a:lnTo>
                    <a:pt x="119305" y="34815"/>
                  </a:lnTo>
                  <a:lnTo>
                    <a:pt x="118142" y="33496"/>
                  </a:lnTo>
                  <a:lnTo>
                    <a:pt x="116739" y="31684"/>
                  </a:lnTo>
                  <a:lnTo>
                    <a:pt x="115095" y="29946"/>
                  </a:lnTo>
                  <a:lnTo>
                    <a:pt x="113274" y="28219"/>
                  </a:lnTo>
                  <a:lnTo>
                    <a:pt x="112457" y="27308"/>
                  </a:lnTo>
                  <a:lnTo>
                    <a:pt x="110635" y="25653"/>
                  </a:lnTo>
                  <a:lnTo>
                    <a:pt x="109651" y="24836"/>
                  </a:lnTo>
                  <a:lnTo>
                    <a:pt x="107829" y="23182"/>
                  </a:lnTo>
                  <a:lnTo>
                    <a:pt x="106761" y="22271"/>
                  </a:lnTo>
                  <a:lnTo>
                    <a:pt x="105598" y="21371"/>
                  </a:lnTo>
                  <a:lnTo>
                    <a:pt x="104447" y="20543"/>
                  </a:lnTo>
                  <a:lnTo>
                    <a:pt x="104206" y="20292"/>
                  </a:lnTo>
                  <a:lnTo>
                    <a:pt x="103379" y="19549"/>
                  </a:lnTo>
                  <a:lnTo>
                    <a:pt x="102635" y="18973"/>
                  </a:lnTo>
                  <a:lnTo>
                    <a:pt x="101808" y="18481"/>
                  </a:lnTo>
                  <a:lnTo>
                    <a:pt x="100154" y="17161"/>
                  </a:lnTo>
                  <a:lnTo>
                    <a:pt x="98510" y="16009"/>
                  </a:lnTo>
                  <a:lnTo>
                    <a:pt x="93892" y="13036"/>
                  </a:lnTo>
                  <a:lnTo>
                    <a:pt x="90918" y="11224"/>
                  </a:lnTo>
                  <a:lnTo>
                    <a:pt x="87861" y="9654"/>
                  </a:lnTo>
                  <a:lnTo>
                    <a:pt x="86541" y="8910"/>
                  </a:lnTo>
                  <a:lnTo>
                    <a:pt x="85222" y="8251"/>
                  </a:lnTo>
                  <a:lnTo>
                    <a:pt x="83903" y="7675"/>
                  </a:lnTo>
                  <a:lnTo>
                    <a:pt x="81097" y="6355"/>
                  </a:lnTo>
                  <a:lnTo>
                    <a:pt x="79693" y="5779"/>
                  </a:lnTo>
                  <a:lnTo>
                    <a:pt x="73997" y="3549"/>
                  </a:lnTo>
                  <a:lnTo>
                    <a:pt x="68395" y="1654"/>
                  </a:lnTo>
                  <a:lnTo>
                    <a:pt x="62615" y="0"/>
                  </a:lnTo>
                  <a:close/>
                </a:path>
                <a:path w="126364" h="175260">
                  <a:moveTo>
                    <a:pt x="93195" y="141828"/>
                  </a:moveTo>
                  <a:lnTo>
                    <a:pt x="88363" y="141828"/>
                  </a:lnTo>
                  <a:lnTo>
                    <a:pt x="89766" y="142079"/>
                  </a:lnTo>
                  <a:lnTo>
                    <a:pt x="92489" y="142739"/>
                  </a:lnTo>
                  <a:lnTo>
                    <a:pt x="93195" y="141828"/>
                  </a:lnTo>
                  <a:close/>
                </a:path>
                <a:path w="126364" h="175260">
                  <a:moveTo>
                    <a:pt x="124750" y="40598"/>
                  </a:moveTo>
                  <a:lnTo>
                    <a:pt x="124666" y="41003"/>
                  </a:lnTo>
                  <a:lnTo>
                    <a:pt x="124803" y="41003"/>
                  </a:lnTo>
                  <a:lnTo>
                    <a:pt x="124750" y="40598"/>
                  </a:lnTo>
                  <a:close/>
                </a:path>
                <a:path w="126364" h="175260">
                  <a:moveTo>
                    <a:pt x="125901" y="35046"/>
                  </a:moveTo>
                  <a:lnTo>
                    <a:pt x="125734" y="35370"/>
                  </a:lnTo>
                  <a:lnTo>
                    <a:pt x="125901" y="35046"/>
                  </a:lnTo>
                  <a:close/>
                </a:path>
                <a:path w="126364" h="175260">
                  <a:moveTo>
                    <a:pt x="120991" y="31328"/>
                  </a:moveTo>
                  <a:lnTo>
                    <a:pt x="119305" y="34815"/>
                  </a:lnTo>
                  <a:lnTo>
                    <a:pt x="124963" y="34815"/>
                  </a:lnTo>
                  <a:lnTo>
                    <a:pt x="123901" y="34051"/>
                  </a:lnTo>
                  <a:lnTo>
                    <a:pt x="123053" y="34051"/>
                  </a:lnTo>
                  <a:lnTo>
                    <a:pt x="121985" y="32731"/>
                  </a:lnTo>
                  <a:lnTo>
                    <a:pt x="120991" y="31328"/>
                  </a:lnTo>
                  <a:close/>
                </a:path>
                <a:path w="126364" h="175260">
                  <a:moveTo>
                    <a:pt x="122069" y="32731"/>
                  </a:moveTo>
                  <a:lnTo>
                    <a:pt x="123053" y="34051"/>
                  </a:lnTo>
                  <a:lnTo>
                    <a:pt x="123901" y="34051"/>
                  </a:lnTo>
                  <a:lnTo>
                    <a:pt x="122069" y="32731"/>
                  </a:lnTo>
                  <a:close/>
                </a:path>
                <a:path w="126364" h="175260">
                  <a:moveTo>
                    <a:pt x="121074" y="31412"/>
                  </a:moveTo>
                  <a:lnTo>
                    <a:pt x="121985" y="32731"/>
                  </a:lnTo>
                  <a:lnTo>
                    <a:pt x="121074" y="31412"/>
                  </a:lnTo>
                  <a:close/>
                </a:path>
              </a:pathLst>
            </a:custGeom>
            <a:solidFill>
              <a:srgbClr val="D2955B"/>
            </a:solidFill>
          </p:spPr>
          <p:txBody>
            <a:bodyPr wrap="square" lIns="0" tIns="0" rIns="0" bIns="0" rtlCol="0"/>
            <a:lstStyle/>
            <a:p>
              <a:endParaRPr/>
            </a:p>
          </p:txBody>
        </p:sp>
        <p:sp>
          <p:nvSpPr>
            <p:cNvPr id="12" name="object 12"/>
            <p:cNvSpPr/>
            <p:nvPr/>
          </p:nvSpPr>
          <p:spPr>
            <a:xfrm>
              <a:off x="5901539" y="4117264"/>
              <a:ext cx="260350" cy="180340"/>
            </a:xfrm>
            <a:custGeom>
              <a:avLst/>
              <a:gdLst/>
              <a:ahLst/>
              <a:cxnLst/>
              <a:rect l="l" t="t" r="r" b="b"/>
              <a:pathLst>
                <a:path w="260350" h="180339">
                  <a:moveTo>
                    <a:pt x="84070" y="0"/>
                  </a:moveTo>
                  <a:lnTo>
                    <a:pt x="43726" y="19057"/>
                  </a:lnTo>
                  <a:lnTo>
                    <a:pt x="13347" y="54258"/>
                  </a:lnTo>
                  <a:lnTo>
                    <a:pt x="167" y="100164"/>
                  </a:lnTo>
                  <a:lnTo>
                    <a:pt x="0" y="176067"/>
                  </a:lnTo>
                  <a:lnTo>
                    <a:pt x="3957" y="180025"/>
                  </a:lnTo>
                  <a:lnTo>
                    <a:pt x="251898" y="180025"/>
                  </a:lnTo>
                  <a:lnTo>
                    <a:pt x="256348" y="179533"/>
                  </a:lnTo>
                  <a:lnTo>
                    <a:pt x="259814" y="175743"/>
                  </a:lnTo>
                  <a:lnTo>
                    <a:pt x="259814" y="106928"/>
                  </a:lnTo>
                  <a:lnTo>
                    <a:pt x="246097" y="53648"/>
                  </a:lnTo>
                  <a:lnTo>
                    <a:pt x="209731" y="14606"/>
                  </a:lnTo>
                  <a:lnTo>
                    <a:pt x="203656" y="18517"/>
                  </a:lnTo>
                  <a:lnTo>
                    <a:pt x="197315" y="21946"/>
                  </a:lnTo>
                  <a:lnTo>
                    <a:pt x="190728" y="24881"/>
                  </a:lnTo>
                  <a:lnTo>
                    <a:pt x="183910" y="27308"/>
                  </a:lnTo>
                  <a:lnTo>
                    <a:pt x="172434" y="30941"/>
                  </a:lnTo>
                  <a:lnTo>
                    <a:pt x="164434" y="32177"/>
                  </a:lnTo>
                  <a:lnTo>
                    <a:pt x="151566" y="32177"/>
                  </a:lnTo>
                  <a:lnTo>
                    <a:pt x="105289" y="17409"/>
                  </a:lnTo>
                  <a:lnTo>
                    <a:pt x="94190" y="9446"/>
                  </a:lnTo>
                  <a:lnTo>
                    <a:pt x="84070" y="0"/>
                  </a:lnTo>
                  <a:close/>
                </a:path>
              </a:pathLst>
            </a:custGeom>
            <a:solidFill>
              <a:srgbClr val="429BFE"/>
            </a:solidFill>
          </p:spPr>
          <p:txBody>
            <a:bodyPr wrap="square" lIns="0" tIns="0" rIns="0" bIns="0" rtlCol="0"/>
            <a:lstStyle/>
            <a:p>
              <a:endParaRPr/>
            </a:p>
          </p:txBody>
        </p:sp>
        <p:pic>
          <p:nvPicPr>
            <p:cNvPr id="13" name="object 13"/>
            <p:cNvPicPr/>
            <p:nvPr/>
          </p:nvPicPr>
          <p:blipFill>
            <a:blip r:embed="rId5" cstate="print"/>
            <a:stretch>
              <a:fillRect/>
            </a:stretch>
          </p:blipFill>
          <p:spPr>
            <a:xfrm>
              <a:off x="5946343" y="3901623"/>
              <a:ext cx="219080" cy="116048"/>
            </a:xfrm>
            <a:prstGeom prst="rect">
              <a:avLst/>
            </a:prstGeom>
          </p:spPr>
        </p:pic>
        <p:sp>
          <p:nvSpPr>
            <p:cNvPr id="14" name="object 14"/>
            <p:cNvSpPr/>
            <p:nvPr/>
          </p:nvSpPr>
          <p:spPr>
            <a:xfrm>
              <a:off x="5552488" y="3154201"/>
              <a:ext cx="264795" cy="315595"/>
            </a:xfrm>
            <a:custGeom>
              <a:avLst/>
              <a:gdLst/>
              <a:ahLst/>
              <a:cxnLst/>
              <a:rect l="l" t="t" r="r" b="b"/>
              <a:pathLst>
                <a:path w="264795" h="315595">
                  <a:moveTo>
                    <a:pt x="151026" y="0"/>
                  </a:moveTo>
                  <a:lnTo>
                    <a:pt x="106468" y="1209"/>
                  </a:lnTo>
                  <a:lnTo>
                    <a:pt x="69859" y="14232"/>
                  </a:lnTo>
                  <a:lnTo>
                    <a:pt x="38556" y="37537"/>
                  </a:lnTo>
                  <a:lnTo>
                    <a:pt x="15016" y="68685"/>
                  </a:lnTo>
                  <a:lnTo>
                    <a:pt x="1696" y="105238"/>
                  </a:lnTo>
                  <a:lnTo>
                    <a:pt x="0" y="146496"/>
                  </a:lnTo>
                  <a:lnTo>
                    <a:pt x="10168" y="185485"/>
                  </a:lnTo>
                  <a:lnTo>
                    <a:pt x="31223" y="219187"/>
                  </a:lnTo>
                  <a:lnTo>
                    <a:pt x="62186" y="244584"/>
                  </a:lnTo>
                  <a:lnTo>
                    <a:pt x="71287" y="250928"/>
                  </a:lnTo>
                  <a:lnTo>
                    <a:pt x="77065" y="258010"/>
                  </a:lnTo>
                  <a:lnTo>
                    <a:pt x="79750" y="266400"/>
                  </a:lnTo>
                  <a:lnTo>
                    <a:pt x="79391" y="288270"/>
                  </a:lnTo>
                  <a:lnTo>
                    <a:pt x="82279" y="298462"/>
                  </a:lnTo>
                  <a:lnTo>
                    <a:pt x="88384" y="307115"/>
                  </a:lnTo>
                  <a:lnTo>
                    <a:pt x="97861" y="314100"/>
                  </a:lnTo>
                  <a:lnTo>
                    <a:pt x="115167" y="314821"/>
                  </a:lnTo>
                  <a:lnTo>
                    <a:pt x="132472" y="315077"/>
                  </a:lnTo>
                  <a:lnTo>
                    <a:pt x="149777" y="314834"/>
                  </a:lnTo>
                  <a:lnTo>
                    <a:pt x="185637" y="290175"/>
                  </a:lnTo>
                  <a:lnTo>
                    <a:pt x="186601" y="279285"/>
                  </a:lnTo>
                  <a:lnTo>
                    <a:pt x="186591" y="274814"/>
                  </a:lnTo>
                  <a:lnTo>
                    <a:pt x="186999" y="270290"/>
                  </a:lnTo>
                  <a:lnTo>
                    <a:pt x="185617" y="257872"/>
                  </a:lnTo>
                  <a:lnTo>
                    <a:pt x="188434" y="253432"/>
                  </a:lnTo>
                  <a:lnTo>
                    <a:pt x="195920" y="249327"/>
                  </a:lnTo>
                  <a:lnTo>
                    <a:pt x="229336" y="224182"/>
                  </a:lnTo>
                  <a:lnTo>
                    <a:pt x="252612" y="191697"/>
                  </a:lnTo>
                  <a:lnTo>
                    <a:pt x="264702" y="153560"/>
                  </a:lnTo>
                  <a:lnTo>
                    <a:pt x="264557" y="111457"/>
                  </a:lnTo>
                  <a:lnTo>
                    <a:pt x="250980" y="69433"/>
                  </a:lnTo>
                  <a:lnTo>
                    <a:pt x="225832" y="35754"/>
                  </a:lnTo>
                  <a:lnTo>
                    <a:pt x="191664" y="12062"/>
                  </a:lnTo>
                  <a:lnTo>
                    <a:pt x="151026" y="0"/>
                  </a:lnTo>
                  <a:close/>
                </a:path>
              </a:pathLst>
            </a:custGeom>
            <a:solidFill>
              <a:srgbClr val="F7DB01"/>
            </a:solidFill>
          </p:spPr>
          <p:txBody>
            <a:bodyPr wrap="square" lIns="0" tIns="0" rIns="0" bIns="0" rtlCol="0"/>
            <a:lstStyle/>
            <a:p>
              <a:endParaRPr/>
            </a:p>
          </p:txBody>
        </p:sp>
        <p:sp>
          <p:nvSpPr>
            <p:cNvPr id="15" name="object 15"/>
            <p:cNvSpPr/>
            <p:nvPr/>
          </p:nvSpPr>
          <p:spPr>
            <a:xfrm>
              <a:off x="5650113" y="3468260"/>
              <a:ext cx="69850" cy="55244"/>
            </a:xfrm>
            <a:custGeom>
              <a:avLst/>
              <a:gdLst/>
              <a:ahLst/>
              <a:cxnLst/>
              <a:rect l="l" t="t" r="r" b="b"/>
              <a:pathLst>
                <a:path w="69850" h="55245">
                  <a:moveTo>
                    <a:pt x="69458" y="0"/>
                  </a:moveTo>
                  <a:lnTo>
                    <a:pt x="52151" y="775"/>
                  </a:lnTo>
                  <a:lnTo>
                    <a:pt x="34847" y="1018"/>
                  </a:lnTo>
                  <a:lnTo>
                    <a:pt x="17542" y="762"/>
                  </a:lnTo>
                  <a:lnTo>
                    <a:pt x="235" y="41"/>
                  </a:lnTo>
                  <a:lnTo>
                    <a:pt x="0" y="28392"/>
                  </a:lnTo>
                  <a:lnTo>
                    <a:pt x="371" y="48522"/>
                  </a:lnTo>
                  <a:lnTo>
                    <a:pt x="6162" y="54385"/>
                  </a:lnTo>
                  <a:lnTo>
                    <a:pt x="25853" y="54898"/>
                  </a:lnTo>
                  <a:lnTo>
                    <a:pt x="44196" y="54900"/>
                  </a:lnTo>
                  <a:lnTo>
                    <a:pt x="64076" y="54427"/>
                  </a:lnTo>
                  <a:lnTo>
                    <a:pt x="69332" y="48940"/>
                  </a:lnTo>
                  <a:lnTo>
                    <a:pt x="69670" y="28342"/>
                  </a:lnTo>
                  <a:lnTo>
                    <a:pt x="69458" y="0"/>
                  </a:lnTo>
                  <a:close/>
                </a:path>
              </a:pathLst>
            </a:custGeom>
            <a:solidFill>
              <a:srgbClr val="5F6363"/>
            </a:solidFill>
          </p:spPr>
          <p:txBody>
            <a:bodyPr wrap="square" lIns="0" tIns="0" rIns="0" bIns="0" rtlCol="0"/>
            <a:lstStyle/>
            <a:p>
              <a:endParaRPr/>
            </a:p>
          </p:txBody>
        </p:sp>
        <p:sp>
          <p:nvSpPr>
            <p:cNvPr id="16" name="object 16"/>
            <p:cNvSpPr/>
            <p:nvPr/>
          </p:nvSpPr>
          <p:spPr>
            <a:xfrm>
              <a:off x="5424221" y="3040690"/>
              <a:ext cx="534035" cy="398780"/>
            </a:xfrm>
            <a:custGeom>
              <a:avLst/>
              <a:gdLst/>
              <a:ahLst/>
              <a:cxnLst/>
              <a:rect l="l" t="t" r="r" b="b"/>
              <a:pathLst>
                <a:path w="534035" h="398779">
                  <a:moveTo>
                    <a:pt x="80048" y="238798"/>
                  </a:moveTo>
                  <a:lnTo>
                    <a:pt x="72834" y="231673"/>
                  </a:lnTo>
                  <a:lnTo>
                    <a:pt x="54724" y="230924"/>
                  </a:lnTo>
                  <a:lnTo>
                    <a:pt x="46901" y="231178"/>
                  </a:lnTo>
                  <a:lnTo>
                    <a:pt x="39077" y="231178"/>
                  </a:lnTo>
                  <a:lnTo>
                    <a:pt x="24930" y="231051"/>
                  </a:lnTo>
                  <a:lnTo>
                    <a:pt x="7823" y="231432"/>
                  </a:lnTo>
                  <a:lnTo>
                    <a:pt x="444" y="238163"/>
                  </a:lnTo>
                  <a:lnTo>
                    <a:pt x="0" y="247243"/>
                  </a:lnTo>
                  <a:lnTo>
                    <a:pt x="1066" y="253936"/>
                  </a:lnTo>
                  <a:lnTo>
                    <a:pt x="4660" y="259448"/>
                  </a:lnTo>
                  <a:lnTo>
                    <a:pt x="10375" y="263232"/>
                  </a:lnTo>
                  <a:lnTo>
                    <a:pt x="17754" y="264744"/>
                  </a:lnTo>
                  <a:lnTo>
                    <a:pt x="28917" y="264934"/>
                  </a:lnTo>
                  <a:lnTo>
                    <a:pt x="51257" y="264922"/>
                  </a:lnTo>
                  <a:lnTo>
                    <a:pt x="72110" y="264528"/>
                  </a:lnTo>
                  <a:lnTo>
                    <a:pt x="79908" y="256654"/>
                  </a:lnTo>
                  <a:lnTo>
                    <a:pt x="80048" y="238798"/>
                  </a:lnTo>
                  <a:close/>
                </a:path>
                <a:path w="534035" h="398779">
                  <a:moveTo>
                    <a:pt x="111518" y="359359"/>
                  </a:moveTo>
                  <a:lnTo>
                    <a:pt x="109169" y="350761"/>
                  </a:lnTo>
                  <a:lnTo>
                    <a:pt x="103505" y="344601"/>
                  </a:lnTo>
                  <a:lnTo>
                    <a:pt x="95910" y="341871"/>
                  </a:lnTo>
                  <a:lnTo>
                    <a:pt x="87769" y="343547"/>
                  </a:lnTo>
                  <a:lnTo>
                    <a:pt x="48107" y="368084"/>
                  </a:lnTo>
                  <a:lnTo>
                    <a:pt x="40830" y="383260"/>
                  </a:lnTo>
                  <a:lnTo>
                    <a:pt x="43294" y="389534"/>
                  </a:lnTo>
                  <a:lnTo>
                    <a:pt x="47840" y="394855"/>
                  </a:lnTo>
                  <a:lnTo>
                    <a:pt x="53403" y="397878"/>
                  </a:lnTo>
                  <a:lnTo>
                    <a:pt x="59601" y="398373"/>
                  </a:lnTo>
                  <a:lnTo>
                    <a:pt x="66090" y="396113"/>
                  </a:lnTo>
                  <a:lnTo>
                    <a:pt x="108940" y="369506"/>
                  </a:lnTo>
                  <a:lnTo>
                    <a:pt x="111518" y="359359"/>
                  </a:lnTo>
                  <a:close/>
                </a:path>
                <a:path w="534035" h="398779">
                  <a:moveTo>
                    <a:pt x="112268" y="135724"/>
                  </a:moveTo>
                  <a:lnTo>
                    <a:pt x="77914" y="101079"/>
                  </a:lnTo>
                  <a:lnTo>
                    <a:pt x="60375" y="90576"/>
                  </a:lnTo>
                  <a:lnTo>
                    <a:pt x="52095" y="91211"/>
                  </a:lnTo>
                  <a:lnTo>
                    <a:pt x="46443" y="99542"/>
                  </a:lnTo>
                  <a:lnTo>
                    <a:pt x="43459" y="105879"/>
                  </a:lnTo>
                  <a:lnTo>
                    <a:pt x="43014" y="112191"/>
                  </a:lnTo>
                  <a:lnTo>
                    <a:pt x="45148" y="118046"/>
                  </a:lnTo>
                  <a:lnTo>
                    <a:pt x="49885" y="122999"/>
                  </a:lnTo>
                  <a:lnTo>
                    <a:pt x="58978" y="129387"/>
                  </a:lnTo>
                  <a:lnTo>
                    <a:pt x="68199" y="135597"/>
                  </a:lnTo>
                  <a:lnTo>
                    <a:pt x="91846" y="150977"/>
                  </a:lnTo>
                  <a:lnTo>
                    <a:pt x="97409" y="150355"/>
                  </a:lnTo>
                  <a:lnTo>
                    <a:pt x="102158" y="149136"/>
                  </a:lnTo>
                  <a:lnTo>
                    <a:pt x="109016" y="143433"/>
                  </a:lnTo>
                  <a:lnTo>
                    <a:pt x="112268" y="135724"/>
                  </a:lnTo>
                  <a:close/>
                </a:path>
                <a:path w="534035" h="398779">
                  <a:moveTo>
                    <a:pt x="200037" y="58547"/>
                  </a:moveTo>
                  <a:lnTo>
                    <a:pt x="198462" y="51473"/>
                  </a:lnTo>
                  <a:lnTo>
                    <a:pt x="195529" y="44246"/>
                  </a:lnTo>
                  <a:lnTo>
                    <a:pt x="192049" y="37223"/>
                  </a:lnTo>
                  <a:lnTo>
                    <a:pt x="188810" y="30111"/>
                  </a:lnTo>
                  <a:lnTo>
                    <a:pt x="164401" y="0"/>
                  </a:lnTo>
                  <a:lnTo>
                    <a:pt x="158013" y="1181"/>
                  </a:lnTo>
                  <a:lnTo>
                    <a:pt x="152349" y="4927"/>
                  </a:lnTo>
                  <a:lnTo>
                    <a:pt x="148831" y="10490"/>
                  </a:lnTo>
                  <a:lnTo>
                    <a:pt x="147751" y="17246"/>
                  </a:lnTo>
                  <a:lnTo>
                    <a:pt x="149428" y="24587"/>
                  </a:lnTo>
                  <a:lnTo>
                    <a:pt x="167932" y="65252"/>
                  </a:lnTo>
                  <a:lnTo>
                    <a:pt x="184213" y="75577"/>
                  </a:lnTo>
                  <a:lnTo>
                    <a:pt x="190500" y="74269"/>
                  </a:lnTo>
                  <a:lnTo>
                    <a:pt x="195808" y="70472"/>
                  </a:lnTo>
                  <a:lnTo>
                    <a:pt x="199072" y="65062"/>
                  </a:lnTo>
                  <a:lnTo>
                    <a:pt x="200037" y="58547"/>
                  </a:lnTo>
                  <a:close/>
                </a:path>
                <a:path w="534035" h="398779">
                  <a:moveTo>
                    <a:pt x="386092" y="17246"/>
                  </a:moveTo>
                  <a:lnTo>
                    <a:pt x="385013" y="10490"/>
                  </a:lnTo>
                  <a:lnTo>
                    <a:pt x="381482" y="4927"/>
                  </a:lnTo>
                  <a:lnTo>
                    <a:pt x="375831" y="1181"/>
                  </a:lnTo>
                  <a:lnTo>
                    <a:pt x="369455" y="0"/>
                  </a:lnTo>
                  <a:lnTo>
                    <a:pt x="363308" y="1346"/>
                  </a:lnTo>
                  <a:lnTo>
                    <a:pt x="357936" y="5016"/>
                  </a:lnTo>
                  <a:lnTo>
                    <a:pt x="353847" y="10795"/>
                  </a:lnTo>
                  <a:lnTo>
                    <a:pt x="350761" y="17170"/>
                  </a:lnTo>
                  <a:lnTo>
                    <a:pt x="345033" y="30111"/>
                  </a:lnTo>
                  <a:lnTo>
                    <a:pt x="341795" y="37223"/>
                  </a:lnTo>
                  <a:lnTo>
                    <a:pt x="338315" y="44246"/>
                  </a:lnTo>
                  <a:lnTo>
                    <a:pt x="335368" y="51473"/>
                  </a:lnTo>
                  <a:lnTo>
                    <a:pt x="333806" y="58547"/>
                  </a:lnTo>
                  <a:lnTo>
                    <a:pt x="334772" y="65062"/>
                  </a:lnTo>
                  <a:lnTo>
                    <a:pt x="338035" y="70472"/>
                  </a:lnTo>
                  <a:lnTo>
                    <a:pt x="343344" y="74269"/>
                  </a:lnTo>
                  <a:lnTo>
                    <a:pt x="349631" y="75577"/>
                  </a:lnTo>
                  <a:lnTo>
                    <a:pt x="356031" y="74358"/>
                  </a:lnTo>
                  <a:lnTo>
                    <a:pt x="361721" y="70840"/>
                  </a:lnTo>
                  <a:lnTo>
                    <a:pt x="365912" y="65252"/>
                  </a:lnTo>
                  <a:lnTo>
                    <a:pt x="375386" y="45021"/>
                  </a:lnTo>
                  <a:lnTo>
                    <a:pt x="384403" y="24587"/>
                  </a:lnTo>
                  <a:lnTo>
                    <a:pt x="386092" y="17246"/>
                  </a:lnTo>
                  <a:close/>
                </a:path>
                <a:path w="534035" h="398779">
                  <a:moveTo>
                    <a:pt x="490816" y="112191"/>
                  </a:moveTo>
                  <a:lnTo>
                    <a:pt x="490372" y="105879"/>
                  </a:lnTo>
                  <a:lnTo>
                    <a:pt x="487400" y="99542"/>
                  </a:lnTo>
                  <a:lnTo>
                    <a:pt x="481749" y="91211"/>
                  </a:lnTo>
                  <a:lnTo>
                    <a:pt x="473468" y="90576"/>
                  </a:lnTo>
                  <a:lnTo>
                    <a:pt x="455917" y="101079"/>
                  </a:lnTo>
                  <a:lnTo>
                    <a:pt x="422236" y="127673"/>
                  </a:lnTo>
                  <a:lnTo>
                    <a:pt x="421563" y="135724"/>
                  </a:lnTo>
                  <a:lnTo>
                    <a:pt x="424827" y="143433"/>
                  </a:lnTo>
                  <a:lnTo>
                    <a:pt x="431685" y="149136"/>
                  </a:lnTo>
                  <a:lnTo>
                    <a:pt x="436422" y="150355"/>
                  </a:lnTo>
                  <a:lnTo>
                    <a:pt x="441985" y="150977"/>
                  </a:lnTo>
                  <a:lnTo>
                    <a:pt x="465632" y="135597"/>
                  </a:lnTo>
                  <a:lnTo>
                    <a:pt x="474865" y="129387"/>
                  </a:lnTo>
                  <a:lnTo>
                    <a:pt x="483958" y="122999"/>
                  </a:lnTo>
                  <a:lnTo>
                    <a:pt x="488696" y="118046"/>
                  </a:lnTo>
                  <a:lnTo>
                    <a:pt x="490816" y="112191"/>
                  </a:lnTo>
                  <a:close/>
                </a:path>
                <a:path w="534035" h="398779">
                  <a:moveTo>
                    <a:pt x="493014" y="383260"/>
                  </a:moveTo>
                  <a:lnTo>
                    <a:pt x="466267" y="355206"/>
                  </a:lnTo>
                  <a:lnTo>
                    <a:pt x="437934" y="341871"/>
                  </a:lnTo>
                  <a:lnTo>
                    <a:pt x="430326" y="344601"/>
                  </a:lnTo>
                  <a:lnTo>
                    <a:pt x="424662" y="350761"/>
                  </a:lnTo>
                  <a:lnTo>
                    <a:pt x="422313" y="359359"/>
                  </a:lnTo>
                  <a:lnTo>
                    <a:pt x="423176" y="364172"/>
                  </a:lnTo>
                  <a:lnTo>
                    <a:pt x="458177" y="390486"/>
                  </a:lnTo>
                  <a:lnTo>
                    <a:pt x="474230" y="398373"/>
                  </a:lnTo>
                  <a:lnTo>
                    <a:pt x="480441" y="397878"/>
                  </a:lnTo>
                  <a:lnTo>
                    <a:pt x="486003" y="394855"/>
                  </a:lnTo>
                  <a:lnTo>
                    <a:pt x="490550" y="389534"/>
                  </a:lnTo>
                  <a:lnTo>
                    <a:pt x="493014" y="383260"/>
                  </a:lnTo>
                  <a:close/>
                </a:path>
                <a:path w="534035" h="398779">
                  <a:moveTo>
                    <a:pt x="533831" y="247243"/>
                  </a:moveTo>
                  <a:lnTo>
                    <a:pt x="533400" y="238163"/>
                  </a:lnTo>
                  <a:lnTo>
                    <a:pt x="526008" y="231432"/>
                  </a:lnTo>
                  <a:lnTo>
                    <a:pt x="508901" y="231051"/>
                  </a:lnTo>
                  <a:lnTo>
                    <a:pt x="494753" y="231178"/>
                  </a:lnTo>
                  <a:lnTo>
                    <a:pt x="486930" y="231178"/>
                  </a:lnTo>
                  <a:lnTo>
                    <a:pt x="479120" y="230924"/>
                  </a:lnTo>
                  <a:lnTo>
                    <a:pt x="461010" y="231673"/>
                  </a:lnTo>
                  <a:lnTo>
                    <a:pt x="453796" y="238798"/>
                  </a:lnTo>
                  <a:lnTo>
                    <a:pt x="453936" y="256654"/>
                  </a:lnTo>
                  <a:lnTo>
                    <a:pt x="461733" y="264528"/>
                  </a:lnTo>
                  <a:lnTo>
                    <a:pt x="482587" y="264922"/>
                  </a:lnTo>
                  <a:lnTo>
                    <a:pt x="504926" y="264934"/>
                  </a:lnTo>
                  <a:lnTo>
                    <a:pt x="516089" y="264744"/>
                  </a:lnTo>
                  <a:lnTo>
                    <a:pt x="523468" y="263232"/>
                  </a:lnTo>
                  <a:lnTo>
                    <a:pt x="529170" y="259448"/>
                  </a:lnTo>
                  <a:lnTo>
                    <a:pt x="532777" y="253936"/>
                  </a:lnTo>
                  <a:lnTo>
                    <a:pt x="533831" y="247243"/>
                  </a:lnTo>
                  <a:close/>
                </a:path>
              </a:pathLst>
            </a:custGeom>
            <a:solidFill>
              <a:srgbClr val="F7DB01"/>
            </a:solidFill>
          </p:spPr>
          <p:txBody>
            <a:bodyPr wrap="square" lIns="0" tIns="0" rIns="0" bIns="0" rtlCol="0"/>
            <a:lstStyle/>
            <a:p>
              <a:endParaRPr/>
            </a:p>
          </p:txBody>
        </p:sp>
        <p:pic>
          <p:nvPicPr>
            <p:cNvPr id="17" name="object 17"/>
            <p:cNvPicPr/>
            <p:nvPr/>
          </p:nvPicPr>
          <p:blipFill>
            <a:blip r:embed="rId6" cstate="print"/>
            <a:stretch>
              <a:fillRect/>
            </a:stretch>
          </p:blipFill>
          <p:spPr>
            <a:xfrm>
              <a:off x="5157390" y="4944092"/>
              <a:ext cx="258365" cy="119682"/>
            </a:xfrm>
            <a:prstGeom prst="rect">
              <a:avLst/>
            </a:prstGeom>
          </p:spPr>
        </p:pic>
        <p:pic>
          <p:nvPicPr>
            <p:cNvPr id="18" name="object 18"/>
            <p:cNvPicPr/>
            <p:nvPr/>
          </p:nvPicPr>
          <p:blipFill>
            <a:blip r:embed="rId7" cstate="print"/>
            <a:stretch>
              <a:fillRect/>
            </a:stretch>
          </p:blipFill>
          <p:spPr>
            <a:xfrm>
              <a:off x="5437056" y="4945321"/>
              <a:ext cx="168783" cy="116871"/>
            </a:xfrm>
            <a:prstGeom prst="rect">
              <a:avLst/>
            </a:prstGeom>
          </p:spPr>
        </p:pic>
        <p:pic>
          <p:nvPicPr>
            <p:cNvPr id="19" name="object 19"/>
            <p:cNvPicPr/>
            <p:nvPr/>
          </p:nvPicPr>
          <p:blipFill>
            <a:blip r:embed="rId8" cstate="print"/>
            <a:stretch>
              <a:fillRect/>
            </a:stretch>
          </p:blipFill>
          <p:spPr>
            <a:xfrm>
              <a:off x="5625909" y="4945504"/>
              <a:ext cx="89410" cy="116687"/>
            </a:xfrm>
            <a:prstGeom prst="rect">
              <a:avLst/>
            </a:prstGeom>
          </p:spPr>
        </p:pic>
        <p:pic>
          <p:nvPicPr>
            <p:cNvPr id="20" name="object 20"/>
            <p:cNvPicPr/>
            <p:nvPr/>
          </p:nvPicPr>
          <p:blipFill>
            <a:blip r:embed="rId9" cstate="print"/>
            <a:stretch>
              <a:fillRect/>
            </a:stretch>
          </p:blipFill>
          <p:spPr>
            <a:xfrm>
              <a:off x="5736020" y="4944273"/>
              <a:ext cx="80500" cy="119504"/>
            </a:xfrm>
            <a:prstGeom prst="rect">
              <a:avLst/>
            </a:prstGeom>
          </p:spPr>
        </p:pic>
        <p:sp>
          <p:nvSpPr>
            <p:cNvPr id="21" name="object 21"/>
            <p:cNvSpPr/>
            <p:nvPr/>
          </p:nvSpPr>
          <p:spPr>
            <a:xfrm>
              <a:off x="5886209" y="4944103"/>
              <a:ext cx="676910" cy="120014"/>
            </a:xfrm>
            <a:custGeom>
              <a:avLst/>
              <a:gdLst/>
              <a:ahLst/>
              <a:cxnLst/>
              <a:rect l="l" t="t" r="r" b="b"/>
              <a:pathLst>
                <a:path w="676909" h="120014">
                  <a:moveTo>
                    <a:pt x="84124" y="3695"/>
                  </a:moveTo>
                  <a:lnTo>
                    <a:pt x="83921" y="2844"/>
                  </a:lnTo>
                  <a:lnTo>
                    <a:pt x="83096" y="1549"/>
                  </a:lnTo>
                  <a:lnTo>
                    <a:pt x="82245" y="1231"/>
                  </a:lnTo>
                  <a:lnTo>
                    <a:pt x="65405" y="1231"/>
                  </a:lnTo>
                  <a:lnTo>
                    <a:pt x="64236" y="2400"/>
                  </a:lnTo>
                  <a:lnTo>
                    <a:pt x="64236" y="4762"/>
                  </a:lnTo>
                  <a:lnTo>
                    <a:pt x="64236" y="48221"/>
                  </a:lnTo>
                  <a:lnTo>
                    <a:pt x="19888" y="48221"/>
                  </a:lnTo>
                  <a:lnTo>
                    <a:pt x="19888" y="3708"/>
                  </a:lnTo>
                  <a:lnTo>
                    <a:pt x="19672" y="2857"/>
                  </a:lnTo>
                  <a:lnTo>
                    <a:pt x="18859" y="1549"/>
                  </a:lnTo>
                  <a:lnTo>
                    <a:pt x="18008" y="1231"/>
                  </a:lnTo>
                  <a:lnTo>
                    <a:pt x="1168" y="1231"/>
                  </a:lnTo>
                  <a:lnTo>
                    <a:pt x="0" y="2400"/>
                  </a:lnTo>
                  <a:lnTo>
                    <a:pt x="0" y="116992"/>
                  </a:lnTo>
                  <a:lnTo>
                    <a:pt x="1168" y="118097"/>
                  </a:lnTo>
                  <a:lnTo>
                    <a:pt x="18008" y="118097"/>
                  </a:lnTo>
                  <a:lnTo>
                    <a:pt x="18859" y="117767"/>
                  </a:lnTo>
                  <a:lnTo>
                    <a:pt x="19672" y="116484"/>
                  </a:lnTo>
                  <a:lnTo>
                    <a:pt x="19888" y="115684"/>
                  </a:lnTo>
                  <a:lnTo>
                    <a:pt x="19888" y="65468"/>
                  </a:lnTo>
                  <a:lnTo>
                    <a:pt x="64236" y="65468"/>
                  </a:lnTo>
                  <a:lnTo>
                    <a:pt x="64236" y="116992"/>
                  </a:lnTo>
                  <a:lnTo>
                    <a:pt x="65405" y="118097"/>
                  </a:lnTo>
                  <a:lnTo>
                    <a:pt x="82245" y="118097"/>
                  </a:lnTo>
                  <a:lnTo>
                    <a:pt x="83096" y="117767"/>
                  </a:lnTo>
                  <a:lnTo>
                    <a:pt x="83921" y="116484"/>
                  </a:lnTo>
                  <a:lnTo>
                    <a:pt x="84124" y="115684"/>
                  </a:lnTo>
                  <a:lnTo>
                    <a:pt x="84124" y="3695"/>
                  </a:lnTo>
                  <a:close/>
                </a:path>
                <a:path w="676909" h="120014">
                  <a:moveTo>
                    <a:pt x="196113" y="117043"/>
                  </a:moveTo>
                  <a:lnTo>
                    <a:pt x="181533" y="72504"/>
                  </a:lnTo>
                  <a:lnTo>
                    <a:pt x="164922" y="22174"/>
                  </a:lnTo>
                  <a:lnTo>
                    <a:pt x="161747" y="12560"/>
                  </a:lnTo>
                  <a:lnTo>
                    <a:pt x="161747" y="72504"/>
                  </a:lnTo>
                  <a:lnTo>
                    <a:pt x="131991" y="72504"/>
                  </a:lnTo>
                  <a:lnTo>
                    <a:pt x="139382" y="47167"/>
                  </a:lnTo>
                  <a:lnTo>
                    <a:pt x="146431" y="22174"/>
                  </a:lnTo>
                  <a:lnTo>
                    <a:pt x="147129" y="22174"/>
                  </a:lnTo>
                  <a:lnTo>
                    <a:pt x="154355" y="47510"/>
                  </a:lnTo>
                  <a:lnTo>
                    <a:pt x="161747" y="72504"/>
                  </a:lnTo>
                  <a:lnTo>
                    <a:pt x="161747" y="12560"/>
                  </a:lnTo>
                  <a:lnTo>
                    <a:pt x="159283" y="5092"/>
                  </a:lnTo>
                  <a:lnTo>
                    <a:pt x="158927" y="3924"/>
                  </a:lnTo>
                  <a:lnTo>
                    <a:pt x="158457" y="3009"/>
                  </a:lnTo>
                  <a:lnTo>
                    <a:pt x="157276" y="1727"/>
                  </a:lnTo>
                  <a:lnTo>
                    <a:pt x="156171" y="1397"/>
                  </a:lnTo>
                  <a:lnTo>
                    <a:pt x="137579" y="1397"/>
                  </a:lnTo>
                  <a:lnTo>
                    <a:pt x="98615" y="114922"/>
                  </a:lnTo>
                  <a:lnTo>
                    <a:pt x="98018" y="116624"/>
                  </a:lnTo>
                  <a:lnTo>
                    <a:pt x="97980" y="117043"/>
                  </a:lnTo>
                  <a:lnTo>
                    <a:pt x="98564" y="118097"/>
                  </a:lnTo>
                  <a:lnTo>
                    <a:pt x="115697" y="118097"/>
                  </a:lnTo>
                  <a:lnTo>
                    <a:pt x="127076" y="89052"/>
                  </a:lnTo>
                  <a:lnTo>
                    <a:pt x="166497" y="89052"/>
                  </a:lnTo>
                  <a:lnTo>
                    <a:pt x="176885" y="118097"/>
                  </a:lnTo>
                  <a:lnTo>
                    <a:pt x="195529" y="118097"/>
                  </a:lnTo>
                  <a:lnTo>
                    <a:pt x="196113" y="117043"/>
                  </a:lnTo>
                  <a:close/>
                </a:path>
                <a:path w="676909" h="120014">
                  <a:moveTo>
                    <a:pt x="291287" y="111340"/>
                  </a:moveTo>
                  <a:lnTo>
                    <a:pt x="288823" y="100901"/>
                  </a:lnTo>
                  <a:lnTo>
                    <a:pt x="288353" y="100088"/>
                  </a:lnTo>
                  <a:lnTo>
                    <a:pt x="287172" y="99148"/>
                  </a:lnTo>
                  <a:lnTo>
                    <a:pt x="286054" y="99034"/>
                  </a:lnTo>
                  <a:lnTo>
                    <a:pt x="266052" y="101320"/>
                  </a:lnTo>
                  <a:lnTo>
                    <a:pt x="261239" y="101549"/>
                  </a:lnTo>
                  <a:lnTo>
                    <a:pt x="250329" y="101549"/>
                  </a:lnTo>
                  <a:lnTo>
                    <a:pt x="245668" y="100495"/>
                  </a:lnTo>
                  <a:lnTo>
                    <a:pt x="228625" y="66116"/>
                  </a:lnTo>
                  <a:lnTo>
                    <a:pt x="228625" y="54622"/>
                  </a:lnTo>
                  <a:lnTo>
                    <a:pt x="245287" y="19240"/>
                  </a:lnTo>
                  <a:lnTo>
                    <a:pt x="250101" y="18122"/>
                  </a:lnTo>
                  <a:lnTo>
                    <a:pt x="260654" y="18122"/>
                  </a:lnTo>
                  <a:lnTo>
                    <a:pt x="265442" y="18364"/>
                  </a:lnTo>
                  <a:lnTo>
                    <a:pt x="275412" y="19304"/>
                  </a:lnTo>
                  <a:lnTo>
                    <a:pt x="286054" y="20637"/>
                  </a:lnTo>
                  <a:lnTo>
                    <a:pt x="287172" y="20523"/>
                  </a:lnTo>
                  <a:lnTo>
                    <a:pt x="288353" y="19583"/>
                  </a:lnTo>
                  <a:lnTo>
                    <a:pt x="288759" y="18834"/>
                  </a:lnTo>
                  <a:lnTo>
                    <a:pt x="290804" y="9144"/>
                  </a:lnTo>
                  <a:lnTo>
                    <a:pt x="290664" y="8039"/>
                  </a:lnTo>
                  <a:lnTo>
                    <a:pt x="244932" y="0"/>
                  </a:lnTo>
                  <a:lnTo>
                    <a:pt x="236816" y="1752"/>
                  </a:lnTo>
                  <a:lnTo>
                    <a:pt x="210439" y="31267"/>
                  </a:lnTo>
                  <a:lnTo>
                    <a:pt x="207505" y="53213"/>
                  </a:lnTo>
                  <a:lnTo>
                    <a:pt x="207505" y="60718"/>
                  </a:lnTo>
                  <a:lnTo>
                    <a:pt x="207505" y="68224"/>
                  </a:lnTo>
                  <a:lnTo>
                    <a:pt x="220027" y="106895"/>
                  </a:lnTo>
                  <a:lnTo>
                    <a:pt x="245173" y="119672"/>
                  </a:lnTo>
                  <a:lnTo>
                    <a:pt x="255028" y="119672"/>
                  </a:lnTo>
                  <a:lnTo>
                    <a:pt x="290283" y="113233"/>
                  </a:lnTo>
                  <a:lnTo>
                    <a:pt x="291287" y="111340"/>
                  </a:lnTo>
                  <a:close/>
                </a:path>
                <a:path w="676909" h="120014">
                  <a:moveTo>
                    <a:pt x="395770" y="116484"/>
                  </a:moveTo>
                  <a:lnTo>
                    <a:pt x="395655" y="115582"/>
                  </a:lnTo>
                  <a:lnTo>
                    <a:pt x="355523" y="51219"/>
                  </a:lnTo>
                  <a:lnTo>
                    <a:pt x="394538" y="3810"/>
                  </a:lnTo>
                  <a:lnTo>
                    <a:pt x="394792" y="2984"/>
                  </a:lnTo>
                  <a:lnTo>
                    <a:pt x="394208" y="1587"/>
                  </a:lnTo>
                  <a:lnTo>
                    <a:pt x="393420" y="1231"/>
                  </a:lnTo>
                  <a:lnTo>
                    <a:pt x="374700" y="1231"/>
                  </a:lnTo>
                  <a:lnTo>
                    <a:pt x="340741" y="40309"/>
                  </a:lnTo>
                  <a:lnTo>
                    <a:pt x="327367" y="57556"/>
                  </a:lnTo>
                  <a:lnTo>
                    <a:pt x="327012" y="57556"/>
                  </a:lnTo>
                  <a:lnTo>
                    <a:pt x="327012" y="3683"/>
                  </a:lnTo>
                  <a:lnTo>
                    <a:pt x="326809" y="2844"/>
                  </a:lnTo>
                  <a:lnTo>
                    <a:pt x="325983" y="1549"/>
                  </a:lnTo>
                  <a:lnTo>
                    <a:pt x="325132" y="1231"/>
                  </a:lnTo>
                  <a:lnTo>
                    <a:pt x="308292" y="1231"/>
                  </a:lnTo>
                  <a:lnTo>
                    <a:pt x="307124" y="2400"/>
                  </a:lnTo>
                  <a:lnTo>
                    <a:pt x="307124" y="116979"/>
                  </a:lnTo>
                  <a:lnTo>
                    <a:pt x="308292" y="118097"/>
                  </a:lnTo>
                  <a:lnTo>
                    <a:pt x="325132" y="118097"/>
                  </a:lnTo>
                  <a:lnTo>
                    <a:pt x="325983" y="117767"/>
                  </a:lnTo>
                  <a:lnTo>
                    <a:pt x="326809" y="116484"/>
                  </a:lnTo>
                  <a:lnTo>
                    <a:pt x="327012" y="115697"/>
                  </a:lnTo>
                  <a:lnTo>
                    <a:pt x="327012" y="86067"/>
                  </a:lnTo>
                  <a:lnTo>
                    <a:pt x="342506" y="66878"/>
                  </a:lnTo>
                  <a:lnTo>
                    <a:pt x="371360" y="114757"/>
                  </a:lnTo>
                  <a:lnTo>
                    <a:pt x="372795" y="116624"/>
                  </a:lnTo>
                  <a:lnTo>
                    <a:pt x="374332" y="117805"/>
                  </a:lnTo>
                  <a:lnTo>
                    <a:pt x="375462" y="118097"/>
                  </a:lnTo>
                  <a:lnTo>
                    <a:pt x="394131" y="118097"/>
                  </a:lnTo>
                  <a:lnTo>
                    <a:pt x="394830" y="117767"/>
                  </a:lnTo>
                  <a:lnTo>
                    <a:pt x="395770" y="116484"/>
                  </a:lnTo>
                  <a:close/>
                </a:path>
                <a:path w="676909" h="120014">
                  <a:moveTo>
                    <a:pt x="497255" y="117043"/>
                  </a:moveTo>
                  <a:lnTo>
                    <a:pt x="496671" y="114922"/>
                  </a:lnTo>
                  <a:lnTo>
                    <a:pt x="488137" y="89052"/>
                  </a:lnTo>
                  <a:lnTo>
                    <a:pt x="482676" y="72504"/>
                  </a:lnTo>
                  <a:lnTo>
                    <a:pt x="466051" y="22174"/>
                  </a:lnTo>
                  <a:lnTo>
                    <a:pt x="462876" y="12534"/>
                  </a:lnTo>
                  <a:lnTo>
                    <a:pt x="462876" y="72504"/>
                  </a:lnTo>
                  <a:lnTo>
                    <a:pt x="433133" y="72504"/>
                  </a:lnTo>
                  <a:lnTo>
                    <a:pt x="440524" y="47167"/>
                  </a:lnTo>
                  <a:lnTo>
                    <a:pt x="447573" y="22174"/>
                  </a:lnTo>
                  <a:lnTo>
                    <a:pt x="448271" y="22174"/>
                  </a:lnTo>
                  <a:lnTo>
                    <a:pt x="455485" y="47510"/>
                  </a:lnTo>
                  <a:lnTo>
                    <a:pt x="462876" y="72504"/>
                  </a:lnTo>
                  <a:lnTo>
                    <a:pt x="462876" y="12534"/>
                  </a:lnTo>
                  <a:lnTo>
                    <a:pt x="460425" y="5092"/>
                  </a:lnTo>
                  <a:lnTo>
                    <a:pt x="460070" y="3924"/>
                  </a:lnTo>
                  <a:lnTo>
                    <a:pt x="459587" y="3009"/>
                  </a:lnTo>
                  <a:lnTo>
                    <a:pt x="458419" y="1727"/>
                  </a:lnTo>
                  <a:lnTo>
                    <a:pt x="457314" y="1397"/>
                  </a:lnTo>
                  <a:lnTo>
                    <a:pt x="438708" y="1397"/>
                  </a:lnTo>
                  <a:lnTo>
                    <a:pt x="399757" y="114922"/>
                  </a:lnTo>
                  <a:lnTo>
                    <a:pt x="399148" y="116624"/>
                  </a:lnTo>
                  <a:lnTo>
                    <a:pt x="399122" y="117043"/>
                  </a:lnTo>
                  <a:lnTo>
                    <a:pt x="399694" y="118097"/>
                  </a:lnTo>
                  <a:lnTo>
                    <a:pt x="416814" y="118097"/>
                  </a:lnTo>
                  <a:lnTo>
                    <a:pt x="428218" y="89052"/>
                  </a:lnTo>
                  <a:lnTo>
                    <a:pt x="467639" y="89052"/>
                  </a:lnTo>
                  <a:lnTo>
                    <a:pt x="478028" y="118097"/>
                  </a:lnTo>
                  <a:lnTo>
                    <a:pt x="496671" y="118097"/>
                  </a:lnTo>
                  <a:lnTo>
                    <a:pt x="497255" y="117043"/>
                  </a:lnTo>
                  <a:close/>
                </a:path>
                <a:path w="676909" h="120014">
                  <a:moveTo>
                    <a:pt x="577456" y="2336"/>
                  </a:moveTo>
                  <a:lnTo>
                    <a:pt x="576351" y="1231"/>
                  </a:lnTo>
                  <a:lnTo>
                    <a:pt x="497141" y="1231"/>
                  </a:lnTo>
                  <a:lnTo>
                    <a:pt x="496252" y="1511"/>
                  </a:lnTo>
                  <a:lnTo>
                    <a:pt x="495325" y="2692"/>
                  </a:lnTo>
                  <a:lnTo>
                    <a:pt x="495084" y="3492"/>
                  </a:lnTo>
                  <a:lnTo>
                    <a:pt x="495084" y="16383"/>
                  </a:lnTo>
                  <a:lnTo>
                    <a:pt x="495325" y="17170"/>
                  </a:lnTo>
                  <a:lnTo>
                    <a:pt x="496252" y="18211"/>
                  </a:lnTo>
                  <a:lnTo>
                    <a:pt x="497205" y="18478"/>
                  </a:lnTo>
                  <a:lnTo>
                    <a:pt x="526427" y="18478"/>
                  </a:lnTo>
                  <a:lnTo>
                    <a:pt x="526427" y="116979"/>
                  </a:lnTo>
                  <a:lnTo>
                    <a:pt x="527519" y="118097"/>
                  </a:lnTo>
                  <a:lnTo>
                    <a:pt x="544093" y="118097"/>
                  </a:lnTo>
                  <a:lnTo>
                    <a:pt x="544931" y="117779"/>
                  </a:lnTo>
                  <a:lnTo>
                    <a:pt x="545757" y="116484"/>
                  </a:lnTo>
                  <a:lnTo>
                    <a:pt x="545947" y="115684"/>
                  </a:lnTo>
                  <a:lnTo>
                    <a:pt x="545947" y="18478"/>
                  </a:lnTo>
                  <a:lnTo>
                    <a:pt x="573938" y="18478"/>
                  </a:lnTo>
                  <a:lnTo>
                    <a:pt x="576287" y="18478"/>
                  </a:lnTo>
                  <a:lnTo>
                    <a:pt x="577456" y="17437"/>
                  </a:lnTo>
                  <a:lnTo>
                    <a:pt x="577456" y="2336"/>
                  </a:lnTo>
                  <a:close/>
                </a:path>
                <a:path w="676909" h="120014">
                  <a:moveTo>
                    <a:pt x="676541" y="3695"/>
                  </a:moveTo>
                  <a:lnTo>
                    <a:pt x="676351" y="2844"/>
                  </a:lnTo>
                  <a:lnTo>
                    <a:pt x="675525" y="1549"/>
                  </a:lnTo>
                  <a:lnTo>
                    <a:pt x="674674" y="1231"/>
                  </a:lnTo>
                  <a:lnTo>
                    <a:pt x="657834" y="1231"/>
                  </a:lnTo>
                  <a:lnTo>
                    <a:pt x="656666" y="2400"/>
                  </a:lnTo>
                  <a:lnTo>
                    <a:pt x="656666" y="4762"/>
                  </a:lnTo>
                  <a:lnTo>
                    <a:pt x="656666" y="48221"/>
                  </a:lnTo>
                  <a:lnTo>
                    <a:pt x="612305" y="48221"/>
                  </a:lnTo>
                  <a:lnTo>
                    <a:pt x="612305" y="3708"/>
                  </a:lnTo>
                  <a:lnTo>
                    <a:pt x="612101" y="2857"/>
                  </a:lnTo>
                  <a:lnTo>
                    <a:pt x="611276" y="1549"/>
                  </a:lnTo>
                  <a:lnTo>
                    <a:pt x="610438" y="1231"/>
                  </a:lnTo>
                  <a:lnTo>
                    <a:pt x="593598" y="1231"/>
                  </a:lnTo>
                  <a:lnTo>
                    <a:pt x="592429" y="2400"/>
                  </a:lnTo>
                  <a:lnTo>
                    <a:pt x="592429" y="116992"/>
                  </a:lnTo>
                  <a:lnTo>
                    <a:pt x="593598" y="118097"/>
                  </a:lnTo>
                  <a:lnTo>
                    <a:pt x="610438" y="118097"/>
                  </a:lnTo>
                  <a:lnTo>
                    <a:pt x="611276" y="117767"/>
                  </a:lnTo>
                  <a:lnTo>
                    <a:pt x="612101" y="116484"/>
                  </a:lnTo>
                  <a:lnTo>
                    <a:pt x="612305" y="115684"/>
                  </a:lnTo>
                  <a:lnTo>
                    <a:pt x="612305" y="65468"/>
                  </a:lnTo>
                  <a:lnTo>
                    <a:pt x="656666" y="65468"/>
                  </a:lnTo>
                  <a:lnTo>
                    <a:pt x="656666" y="116992"/>
                  </a:lnTo>
                  <a:lnTo>
                    <a:pt x="657834" y="118097"/>
                  </a:lnTo>
                  <a:lnTo>
                    <a:pt x="674674" y="118097"/>
                  </a:lnTo>
                  <a:lnTo>
                    <a:pt x="675525" y="117767"/>
                  </a:lnTo>
                  <a:lnTo>
                    <a:pt x="676351" y="116484"/>
                  </a:lnTo>
                  <a:lnTo>
                    <a:pt x="676541" y="115684"/>
                  </a:lnTo>
                  <a:lnTo>
                    <a:pt x="676541" y="3695"/>
                  </a:lnTo>
                  <a:close/>
                </a:path>
              </a:pathLst>
            </a:custGeom>
            <a:solidFill>
              <a:srgbClr val="003399"/>
            </a:solidFill>
          </p:spPr>
          <p:txBody>
            <a:bodyPr wrap="square" lIns="0" tIns="0" rIns="0" bIns="0" rtlCol="0"/>
            <a:lstStyle/>
            <a:p>
              <a:endParaRPr/>
            </a:p>
          </p:txBody>
        </p:sp>
        <p:pic>
          <p:nvPicPr>
            <p:cNvPr id="22" name="object 22"/>
            <p:cNvPicPr/>
            <p:nvPr/>
          </p:nvPicPr>
          <p:blipFill>
            <a:blip r:embed="rId10" cstate="print"/>
            <a:stretch>
              <a:fillRect/>
            </a:stretch>
          </p:blipFill>
          <p:spPr>
            <a:xfrm>
              <a:off x="6585728" y="4943919"/>
              <a:ext cx="94931" cy="119860"/>
            </a:xfrm>
            <a:prstGeom prst="rect">
              <a:avLst/>
            </a:prstGeom>
          </p:spPr>
        </p:pic>
        <p:pic>
          <p:nvPicPr>
            <p:cNvPr id="23" name="object 23"/>
            <p:cNvPicPr/>
            <p:nvPr/>
          </p:nvPicPr>
          <p:blipFill>
            <a:blip r:embed="rId11" cstate="print"/>
            <a:stretch>
              <a:fillRect/>
            </a:stretch>
          </p:blipFill>
          <p:spPr>
            <a:xfrm>
              <a:off x="6703393" y="4945504"/>
              <a:ext cx="89410" cy="116687"/>
            </a:xfrm>
            <a:prstGeom prst="rect">
              <a:avLst/>
            </a:prstGeom>
          </p:spPr>
        </p:pic>
        <p:pic>
          <p:nvPicPr>
            <p:cNvPr id="24" name="object 24"/>
            <p:cNvPicPr/>
            <p:nvPr/>
          </p:nvPicPr>
          <p:blipFill>
            <a:blip r:embed="rId12" cstate="print"/>
            <a:stretch>
              <a:fillRect/>
            </a:stretch>
          </p:blipFill>
          <p:spPr>
            <a:xfrm>
              <a:off x="6865489" y="4944092"/>
              <a:ext cx="419410" cy="119682"/>
            </a:xfrm>
            <a:prstGeom prst="rect">
              <a:avLst/>
            </a:prstGeom>
          </p:spPr>
        </p:pic>
        <p:pic>
          <p:nvPicPr>
            <p:cNvPr id="25" name="object 25"/>
            <p:cNvPicPr/>
            <p:nvPr/>
          </p:nvPicPr>
          <p:blipFill>
            <a:blip r:embed="rId13" cstate="print"/>
            <a:stretch>
              <a:fillRect/>
            </a:stretch>
          </p:blipFill>
          <p:spPr>
            <a:xfrm>
              <a:off x="7309719" y="4945036"/>
              <a:ext cx="116504" cy="117157"/>
            </a:xfrm>
            <a:prstGeom prst="rect">
              <a:avLst/>
            </a:prstGeom>
          </p:spPr>
        </p:pic>
        <p:pic>
          <p:nvPicPr>
            <p:cNvPr id="26" name="object 26"/>
            <p:cNvPicPr/>
            <p:nvPr/>
          </p:nvPicPr>
          <p:blipFill>
            <a:blip r:embed="rId14" cstate="print"/>
            <a:stretch>
              <a:fillRect/>
            </a:stretch>
          </p:blipFill>
          <p:spPr>
            <a:xfrm>
              <a:off x="7451302" y="4943919"/>
              <a:ext cx="94931" cy="119860"/>
            </a:xfrm>
            <a:prstGeom prst="rect">
              <a:avLst/>
            </a:prstGeom>
          </p:spPr>
        </p:pic>
        <p:pic>
          <p:nvPicPr>
            <p:cNvPr id="27" name="object 27"/>
            <p:cNvPicPr/>
            <p:nvPr/>
          </p:nvPicPr>
          <p:blipFill>
            <a:blip r:embed="rId15" cstate="print"/>
            <a:stretch>
              <a:fillRect/>
            </a:stretch>
          </p:blipFill>
          <p:spPr>
            <a:xfrm>
              <a:off x="7568968" y="4945504"/>
              <a:ext cx="89410" cy="116687"/>
            </a:xfrm>
            <a:prstGeom prst="rect">
              <a:avLst/>
            </a:prstGeom>
          </p:spPr>
        </p:pic>
        <p:pic>
          <p:nvPicPr>
            <p:cNvPr id="28" name="object 28"/>
            <p:cNvPicPr/>
            <p:nvPr/>
          </p:nvPicPr>
          <p:blipFill>
            <a:blip r:embed="rId16" cstate="print"/>
            <a:stretch>
              <a:fillRect/>
            </a:stretch>
          </p:blipFill>
          <p:spPr>
            <a:xfrm>
              <a:off x="7679079" y="4944273"/>
              <a:ext cx="80489" cy="119504"/>
            </a:xfrm>
            <a:prstGeom prst="rect">
              <a:avLst/>
            </a:prstGeom>
          </p:spPr>
        </p:pic>
        <p:pic>
          <p:nvPicPr>
            <p:cNvPr id="29" name="object 29"/>
            <p:cNvPicPr/>
            <p:nvPr/>
          </p:nvPicPr>
          <p:blipFill>
            <a:blip r:embed="rId17" cstate="print"/>
            <a:stretch>
              <a:fillRect/>
            </a:stretch>
          </p:blipFill>
          <p:spPr>
            <a:xfrm>
              <a:off x="7779813" y="4945329"/>
              <a:ext cx="84133" cy="116865"/>
            </a:xfrm>
            <a:prstGeom prst="rect">
              <a:avLst/>
            </a:prstGeom>
          </p:spPr>
        </p:pic>
        <p:sp>
          <p:nvSpPr>
            <p:cNvPr id="30" name="object 30"/>
            <p:cNvSpPr/>
            <p:nvPr/>
          </p:nvSpPr>
          <p:spPr>
            <a:xfrm>
              <a:off x="7890345" y="4945043"/>
              <a:ext cx="20320" cy="116839"/>
            </a:xfrm>
            <a:custGeom>
              <a:avLst/>
              <a:gdLst/>
              <a:ahLst/>
              <a:cxnLst/>
              <a:rect l="l" t="t" r="r" b="b"/>
              <a:pathLst>
                <a:path w="20320" h="116839">
                  <a:moveTo>
                    <a:pt x="20053" y="1270"/>
                  </a:moveTo>
                  <a:lnTo>
                    <a:pt x="19265" y="1270"/>
                  </a:lnTo>
                  <a:lnTo>
                    <a:pt x="19265" y="0"/>
                  </a:lnTo>
                  <a:lnTo>
                    <a:pt x="774" y="0"/>
                  </a:lnTo>
                  <a:lnTo>
                    <a:pt x="774" y="1270"/>
                  </a:lnTo>
                  <a:lnTo>
                    <a:pt x="0" y="1270"/>
                  </a:lnTo>
                  <a:lnTo>
                    <a:pt x="0" y="3810"/>
                  </a:lnTo>
                  <a:lnTo>
                    <a:pt x="0" y="115570"/>
                  </a:lnTo>
                  <a:lnTo>
                    <a:pt x="152" y="115570"/>
                  </a:lnTo>
                  <a:lnTo>
                    <a:pt x="152" y="116840"/>
                  </a:lnTo>
                  <a:lnTo>
                    <a:pt x="19900" y="116840"/>
                  </a:lnTo>
                  <a:lnTo>
                    <a:pt x="19900" y="115570"/>
                  </a:lnTo>
                  <a:lnTo>
                    <a:pt x="20053" y="115570"/>
                  </a:lnTo>
                  <a:lnTo>
                    <a:pt x="20053" y="3810"/>
                  </a:lnTo>
                  <a:lnTo>
                    <a:pt x="20053" y="1270"/>
                  </a:lnTo>
                  <a:close/>
                </a:path>
              </a:pathLst>
            </a:custGeom>
            <a:solidFill>
              <a:srgbClr val="003399"/>
            </a:solidFill>
          </p:spPr>
          <p:txBody>
            <a:bodyPr wrap="square" lIns="0" tIns="0" rIns="0" bIns="0" rtlCol="0"/>
            <a:lstStyle/>
            <a:p>
              <a:endParaRPr/>
            </a:p>
          </p:txBody>
        </p:sp>
        <p:pic>
          <p:nvPicPr>
            <p:cNvPr id="31" name="object 31"/>
            <p:cNvPicPr/>
            <p:nvPr/>
          </p:nvPicPr>
          <p:blipFill>
            <a:blip r:embed="rId18" cstate="print"/>
            <a:stretch>
              <a:fillRect/>
            </a:stretch>
          </p:blipFill>
          <p:spPr>
            <a:xfrm>
              <a:off x="7937164" y="4945328"/>
              <a:ext cx="77966" cy="116865"/>
            </a:xfrm>
            <a:prstGeom prst="rect">
              <a:avLst/>
            </a:prstGeom>
          </p:spPr>
        </p:pic>
        <p:sp>
          <p:nvSpPr>
            <p:cNvPr id="32" name="object 32"/>
            <p:cNvSpPr/>
            <p:nvPr/>
          </p:nvSpPr>
          <p:spPr>
            <a:xfrm>
              <a:off x="5157228" y="4477048"/>
              <a:ext cx="439420" cy="287655"/>
            </a:xfrm>
            <a:custGeom>
              <a:avLst/>
              <a:gdLst/>
              <a:ahLst/>
              <a:cxnLst/>
              <a:rect l="l" t="t" r="r" b="b"/>
              <a:pathLst>
                <a:path w="439420" h="287654">
                  <a:moveTo>
                    <a:pt x="189674" y="229882"/>
                  </a:moveTo>
                  <a:lnTo>
                    <a:pt x="186537" y="226745"/>
                  </a:lnTo>
                  <a:lnTo>
                    <a:pt x="67767" y="226745"/>
                  </a:lnTo>
                  <a:lnTo>
                    <a:pt x="67767" y="165379"/>
                  </a:lnTo>
                  <a:lnTo>
                    <a:pt x="168084" y="165379"/>
                  </a:lnTo>
                  <a:lnTo>
                    <a:pt x="170700" y="164515"/>
                  </a:lnTo>
                  <a:lnTo>
                    <a:pt x="173266" y="161112"/>
                  </a:lnTo>
                  <a:lnTo>
                    <a:pt x="173901" y="158978"/>
                  </a:lnTo>
                  <a:lnTo>
                    <a:pt x="173901" y="111671"/>
                  </a:lnTo>
                  <a:lnTo>
                    <a:pt x="170637" y="108686"/>
                  </a:lnTo>
                  <a:lnTo>
                    <a:pt x="67767" y="108686"/>
                  </a:lnTo>
                  <a:lnTo>
                    <a:pt x="67767" y="56692"/>
                  </a:lnTo>
                  <a:lnTo>
                    <a:pt x="181851" y="56692"/>
                  </a:lnTo>
                  <a:lnTo>
                    <a:pt x="184340" y="55841"/>
                  </a:lnTo>
                  <a:lnTo>
                    <a:pt x="186905" y="52463"/>
                  </a:lnTo>
                  <a:lnTo>
                    <a:pt x="187540" y="50342"/>
                  </a:lnTo>
                  <a:lnTo>
                    <a:pt x="187540" y="3098"/>
                  </a:lnTo>
                  <a:lnTo>
                    <a:pt x="184556" y="0"/>
                  </a:lnTo>
                  <a:lnTo>
                    <a:pt x="5676" y="0"/>
                  </a:lnTo>
                  <a:lnTo>
                    <a:pt x="3187" y="927"/>
                  </a:lnTo>
                  <a:lnTo>
                    <a:pt x="635" y="4622"/>
                  </a:lnTo>
                  <a:lnTo>
                    <a:pt x="0" y="6959"/>
                  </a:lnTo>
                  <a:lnTo>
                    <a:pt x="0" y="9804"/>
                  </a:lnTo>
                  <a:lnTo>
                    <a:pt x="0" y="277050"/>
                  </a:lnTo>
                  <a:lnTo>
                    <a:pt x="635" y="279171"/>
                  </a:lnTo>
                  <a:lnTo>
                    <a:pt x="3187" y="282587"/>
                  </a:lnTo>
                  <a:lnTo>
                    <a:pt x="5676" y="283438"/>
                  </a:lnTo>
                  <a:lnTo>
                    <a:pt x="183984" y="283438"/>
                  </a:lnTo>
                  <a:lnTo>
                    <a:pt x="186474" y="282663"/>
                  </a:lnTo>
                  <a:lnTo>
                    <a:pt x="189026" y="279539"/>
                  </a:lnTo>
                  <a:lnTo>
                    <a:pt x="189674" y="277469"/>
                  </a:lnTo>
                  <a:lnTo>
                    <a:pt x="189674" y="229882"/>
                  </a:lnTo>
                  <a:close/>
                </a:path>
                <a:path w="439420" h="287654">
                  <a:moveTo>
                    <a:pt x="439013" y="7531"/>
                  </a:moveTo>
                  <a:lnTo>
                    <a:pt x="438518" y="5334"/>
                  </a:lnTo>
                  <a:lnTo>
                    <a:pt x="436524" y="1054"/>
                  </a:lnTo>
                  <a:lnTo>
                    <a:pt x="434047" y="0"/>
                  </a:lnTo>
                  <a:lnTo>
                    <a:pt x="377355" y="0"/>
                  </a:lnTo>
                  <a:lnTo>
                    <a:pt x="374802" y="927"/>
                  </a:lnTo>
                  <a:lnTo>
                    <a:pt x="371944" y="4622"/>
                  </a:lnTo>
                  <a:lnTo>
                    <a:pt x="371246" y="6959"/>
                  </a:lnTo>
                  <a:lnTo>
                    <a:pt x="371665" y="176453"/>
                  </a:lnTo>
                  <a:lnTo>
                    <a:pt x="370954" y="189001"/>
                  </a:lnTo>
                  <a:lnTo>
                    <a:pt x="346087" y="225691"/>
                  </a:lnTo>
                  <a:lnTo>
                    <a:pt x="326910" y="228879"/>
                  </a:lnTo>
                  <a:lnTo>
                    <a:pt x="307898" y="225602"/>
                  </a:lnTo>
                  <a:lnTo>
                    <a:pt x="294309" y="215773"/>
                  </a:lnTo>
                  <a:lnTo>
                    <a:pt x="286156" y="199390"/>
                  </a:lnTo>
                  <a:lnTo>
                    <a:pt x="283438" y="176453"/>
                  </a:lnTo>
                  <a:lnTo>
                    <a:pt x="283438" y="7531"/>
                  </a:lnTo>
                  <a:lnTo>
                    <a:pt x="282943" y="5334"/>
                  </a:lnTo>
                  <a:lnTo>
                    <a:pt x="280949" y="1054"/>
                  </a:lnTo>
                  <a:lnTo>
                    <a:pt x="278460" y="0"/>
                  </a:lnTo>
                  <a:lnTo>
                    <a:pt x="221780" y="0"/>
                  </a:lnTo>
                  <a:lnTo>
                    <a:pt x="219290" y="927"/>
                  </a:lnTo>
                  <a:lnTo>
                    <a:pt x="216725" y="4622"/>
                  </a:lnTo>
                  <a:lnTo>
                    <a:pt x="216090" y="6959"/>
                  </a:lnTo>
                  <a:lnTo>
                    <a:pt x="216090" y="178168"/>
                  </a:lnTo>
                  <a:lnTo>
                    <a:pt x="223342" y="222707"/>
                  </a:lnTo>
                  <a:lnTo>
                    <a:pt x="244652" y="257441"/>
                  </a:lnTo>
                  <a:lnTo>
                    <a:pt x="279387" y="279819"/>
                  </a:lnTo>
                  <a:lnTo>
                    <a:pt x="326910" y="287274"/>
                  </a:lnTo>
                  <a:lnTo>
                    <a:pt x="334987" y="287083"/>
                  </a:lnTo>
                  <a:lnTo>
                    <a:pt x="374167" y="279920"/>
                  </a:lnTo>
                  <a:lnTo>
                    <a:pt x="407606" y="261023"/>
                  </a:lnTo>
                  <a:lnTo>
                    <a:pt x="430491" y="228879"/>
                  </a:lnTo>
                  <a:lnTo>
                    <a:pt x="438581" y="186397"/>
                  </a:lnTo>
                  <a:lnTo>
                    <a:pt x="439013" y="7531"/>
                  </a:lnTo>
                  <a:close/>
                </a:path>
              </a:pathLst>
            </a:custGeom>
            <a:solidFill>
              <a:srgbClr val="FFFFFF"/>
            </a:solidFill>
          </p:spPr>
          <p:txBody>
            <a:bodyPr wrap="square" lIns="0" tIns="0" rIns="0" bIns="0" rtlCol="0"/>
            <a:lstStyle/>
            <a:p>
              <a:endParaRPr/>
            </a:p>
          </p:txBody>
        </p:sp>
        <p:pic>
          <p:nvPicPr>
            <p:cNvPr id="33" name="object 33"/>
            <p:cNvPicPr/>
            <p:nvPr/>
          </p:nvPicPr>
          <p:blipFill>
            <a:blip r:embed="rId19" cstate="print"/>
            <a:stretch>
              <a:fillRect/>
            </a:stretch>
          </p:blipFill>
          <p:spPr>
            <a:xfrm>
              <a:off x="5705356" y="4459136"/>
              <a:ext cx="1289332" cy="384457"/>
            </a:xfrm>
            <a:prstGeom prst="rect">
              <a:avLst/>
            </a:prstGeom>
          </p:spPr>
        </p:pic>
        <p:sp>
          <p:nvSpPr>
            <p:cNvPr id="34" name="object 34"/>
            <p:cNvSpPr/>
            <p:nvPr/>
          </p:nvSpPr>
          <p:spPr>
            <a:xfrm>
              <a:off x="7107210" y="4459564"/>
              <a:ext cx="151130" cy="300990"/>
            </a:xfrm>
            <a:custGeom>
              <a:avLst/>
              <a:gdLst/>
              <a:ahLst/>
              <a:cxnLst/>
              <a:rect l="l" t="t" r="r" b="b"/>
              <a:pathLst>
                <a:path w="151129" h="300989">
                  <a:moveTo>
                    <a:pt x="97599" y="0"/>
                  </a:moveTo>
                  <a:lnTo>
                    <a:pt x="58916" y="7603"/>
                  </a:lnTo>
                  <a:lnTo>
                    <a:pt x="32177" y="40490"/>
                  </a:lnTo>
                  <a:lnTo>
                    <a:pt x="28554" y="69045"/>
                  </a:lnTo>
                  <a:lnTo>
                    <a:pt x="28554" y="93347"/>
                  </a:lnTo>
                  <a:lnTo>
                    <a:pt x="2408" y="93347"/>
                  </a:lnTo>
                  <a:lnTo>
                    <a:pt x="0" y="95902"/>
                  </a:lnTo>
                  <a:lnTo>
                    <a:pt x="0" y="117786"/>
                  </a:lnTo>
                  <a:lnTo>
                    <a:pt x="2408" y="120195"/>
                  </a:lnTo>
                  <a:lnTo>
                    <a:pt x="28124" y="120195"/>
                  </a:lnTo>
                  <a:lnTo>
                    <a:pt x="28124" y="298504"/>
                  </a:lnTo>
                  <a:lnTo>
                    <a:pt x="30679" y="300922"/>
                  </a:lnTo>
                  <a:lnTo>
                    <a:pt x="57809" y="300922"/>
                  </a:lnTo>
                  <a:lnTo>
                    <a:pt x="60092" y="298504"/>
                  </a:lnTo>
                  <a:lnTo>
                    <a:pt x="60092" y="120195"/>
                  </a:lnTo>
                  <a:lnTo>
                    <a:pt x="118195" y="120195"/>
                  </a:lnTo>
                  <a:lnTo>
                    <a:pt x="120614" y="117786"/>
                  </a:lnTo>
                  <a:lnTo>
                    <a:pt x="120614" y="95766"/>
                  </a:lnTo>
                  <a:lnTo>
                    <a:pt x="118195" y="93347"/>
                  </a:lnTo>
                  <a:lnTo>
                    <a:pt x="60092" y="93347"/>
                  </a:lnTo>
                  <a:lnTo>
                    <a:pt x="60092" y="69903"/>
                  </a:lnTo>
                  <a:lnTo>
                    <a:pt x="75541" y="34262"/>
                  </a:lnTo>
                  <a:lnTo>
                    <a:pt x="101441" y="28983"/>
                  </a:lnTo>
                  <a:lnTo>
                    <a:pt x="104562" y="28983"/>
                  </a:lnTo>
                  <a:lnTo>
                    <a:pt x="121399" y="30051"/>
                  </a:lnTo>
                  <a:lnTo>
                    <a:pt x="128854" y="30972"/>
                  </a:lnTo>
                  <a:lnTo>
                    <a:pt x="137671" y="32396"/>
                  </a:lnTo>
                  <a:lnTo>
                    <a:pt x="140215" y="32962"/>
                  </a:lnTo>
                  <a:lnTo>
                    <a:pt x="142571" y="32889"/>
                  </a:lnTo>
                  <a:lnTo>
                    <a:pt x="146833" y="31475"/>
                  </a:lnTo>
                  <a:lnTo>
                    <a:pt x="148173" y="29978"/>
                  </a:lnTo>
                  <a:lnTo>
                    <a:pt x="148749" y="27705"/>
                  </a:lnTo>
                  <a:lnTo>
                    <a:pt x="150738" y="16198"/>
                  </a:lnTo>
                  <a:lnTo>
                    <a:pt x="150665" y="14491"/>
                  </a:lnTo>
                  <a:lnTo>
                    <a:pt x="109818" y="712"/>
                  </a:lnTo>
                  <a:lnTo>
                    <a:pt x="97599" y="0"/>
                  </a:lnTo>
                  <a:close/>
                </a:path>
              </a:pathLst>
            </a:custGeom>
            <a:solidFill>
              <a:srgbClr val="FFFFFF"/>
            </a:solidFill>
          </p:spPr>
          <p:txBody>
            <a:bodyPr wrap="square" lIns="0" tIns="0" rIns="0" bIns="0" rtlCol="0"/>
            <a:lstStyle/>
            <a:p>
              <a:endParaRPr/>
            </a:p>
          </p:txBody>
        </p:sp>
        <p:pic>
          <p:nvPicPr>
            <p:cNvPr id="35" name="object 35"/>
            <p:cNvPicPr/>
            <p:nvPr/>
          </p:nvPicPr>
          <p:blipFill>
            <a:blip r:embed="rId20" cstate="print"/>
            <a:stretch>
              <a:fillRect/>
            </a:stretch>
          </p:blipFill>
          <p:spPr>
            <a:xfrm>
              <a:off x="7245851" y="4548640"/>
              <a:ext cx="174591" cy="215249"/>
            </a:xfrm>
            <a:prstGeom prst="rect">
              <a:avLst/>
            </a:prstGeom>
          </p:spPr>
        </p:pic>
        <p:pic>
          <p:nvPicPr>
            <p:cNvPr id="36" name="object 36"/>
            <p:cNvPicPr/>
            <p:nvPr/>
          </p:nvPicPr>
          <p:blipFill>
            <a:blip r:embed="rId21" cstate="print"/>
            <a:stretch>
              <a:fillRect/>
            </a:stretch>
          </p:blipFill>
          <p:spPr>
            <a:xfrm>
              <a:off x="7470350" y="4550216"/>
              <a:ext cx="107410" cy="210265"/>
            </a:xfrm>
            <a:prstGeom prst="rect">
              <a:avLst/>
            </a:prstGeom>
          </p:spPr>
        </p:pic>
        <p:pic>
          <p:nvPicPr>
            <p:cNvPr id="37" name="object 37"/>
            <p:cNvPicPr/>
            <p:nvPr/>
          </p:nvPicPr>
          <p:blipFill>
            <a:blip r:embed="rId22" cstate="print"/>
            <a:stretch>
              <a:fillRect/>
            </a:stretch>
          </p:blipFill>
          <p:spPr>
            <a:xfrm>
              <a:off x="7671944" y="4460414"/>
              <a:ext cx="1266598" cy="303898"/>
            </a:xfrm>
            <a:prstGeom prst="rect">
              <a:avLst/>
            </a:prstGeom>
          </p:spPr>
        </p:pic>
        <p:pic>
          <p:nvPicPr>
            <p:cNvPr id="38" name="object 38"/>
            <p:cNvPicPr/>
            <p:nvPr/>
          </p:nvPicPr>
          <p:blipFill>
            <a:blip r:embed="rId23" cstate="print"/>
            <a:stretch>
              <a:fillRect/>
            </a:stretch>
          </p:blipFill>
          <p:spPr>
            <a:xfrm>
              <a:off x="13419257" y="4305763"/>
              <a:ext cx="1358839" cy="461285"/>
            </a:xfrm>
            <a:prstGeom prst="rect">
              <a:avLst/>
            </a:prstGeom>
          </p:spPr>
        </p:pic>
        <p:sp>
          <p:nvSpPr>
            <p:cNvPr id="39" name="object 39"/>
            <p:cNvSpPr/>
            <p:nvPr/>
          </p:nvSpPr>
          <p:spPr>
            <a:xfrm>
              <a:off x="11432680" y="3844714"/>
              <a:ext cx="3514725" cy="920115"/>
            </a:xfrm>
            <a:custGeom>
              <a:avLst/>
              <a:gdLst/>
              <a:ahLst/>
              <a:cxnLst/>
              <a:rect l="l" t="t" r="r" b="b"/>
              <a:pathLst>
                <a:path w="3514725" h="920114">
                  <a:moveTo>
                    <a:pt x="916622" y="907503"/>
                  </a:moveTo>
                  <a:lnTo>
                    <a:pt x="0" y="884085"/>
                  </a:lnTo>
                  <a:lnTo>
                    <a:pt x="0" y="919911"/>
                  </a:lnTo>
                  <a:lnTo>
                    <a:pt x="916622" y="919911"/>
                  </a:lnTo>
                  <a:lnTo>
                    <a:pt x="916622" y="907503"/>
                  </a:lnTo>
                  <a:close/>
                </a:path>
                <a:path w="3514725" h="920114">
                  <a:moveTo>
                    <a:pt x="916622" y="832510"/>
                  </a:moveTo>
                  <a:lnTo>
                    <a:pt x="864336" y="837425"/>
                  </a:lnTo>
                  <a:lnTo>
                    <a:pt x="809942" y="841032"/>
                  </a:lnTo>
                  <a:lnTo>
                    <a:pt x="753110" y="843356"/>
                  </a:lnTo>
                  <a:lnTo>
                    <a:pt x="693470" y="844384"/>
                  </a:lnTo>
                  <a:lnTo>
                    <a:pt x="634263" y="844511"/>
                  </a:lnTo>
                  <a:lnTo>
                    <a:pt x="575030" y="844130"/>
                  </a:lnTo>
                  <a:lnTo>
                    <a:pt x="456476" y="842848"/>
                  </a:lnTo>
                  <a:lnTo>
                    <a:pt x="12" y="835012"/>
                  </a:lnTo>
                  <a:lnTo>
                    <a:pt x="12" y="870864"/>
                  </a:lnTo>
                  <a:lnTo>
                    <a:pt x="405307" y="867562"/>
                  </a:lnTo>
                  <a:lnTo>
                    <a:pt x="456577" y="867003"/>
                  </a:lnTo>
                  <a:lnTo>
                    <a:pt x="605040" y="864704"/>
                  </a:lnTo>
                  <a:lnTo>
                    <a:pt x="664273" y="863371"/>
                  </a:lnTo>
                  <a:lnTo>
                    <a:pt x="753478" y="859917"/>
                  </a:lnTo>
                  <a:lnTo>
                    <a:pt x="810234" y="856157"/>
                  </a:lnTo>
                  <a:lnTo>
                    <a:pt x="864501" y="851179"/>
                  </a:lnTo>
                  <a:lnTo>
                    <a:pt x="916622" y="844969"/>
                  </a:lnTo>
                  <a:lnTo>
                    <a:pt x="916622" y="832510"/>
                  </a:lnTo>
                  <a:close/>
                </a:path>
                <a:path w="3514725" h="920114">
                  <a:moveTo>
                    <a:pt x="916622" y="758571"/>
                  </a:moveTo>
                  <a:lnTo>
                    <a:pt x="864082" y="769569"/>
                  </a:lnTo>
                  <a:lnTo>
                    <a:pt x="812482" y="777849"/>
                  </a:lnTo>
                  <a:lnTo>
                    <a:pt x="755561" y="784072"/>
                  </a:lnTo>
                  <a:lnTo>
                    <a:pt x="694804" y="787793"/>
                  </a:lnTo>
                  <a:lnTo>
                    <a:pt x="633971" y="789190"/>
                  </a:lnTo>
                  <a:lnTo>
                    <a:pt x="576414" y="789101"/>
                  </a:lnTo>
                  <a:lnTo>
                    <a:pt x="457441" y="787641"/>
                  </a:lnTo>
                  <a:lnTo>
                    <a:pt x="219557" y="786828"/>
                  </a:lnTo>
                  <a:lnTo>
                    <a:pt x="0" y="787031"/>
                  </a:lnTo>
                  <a:lnTo>
                    <a:pt x="0" y="822871"/>
                  </a:lnTo>
                  <a:lnTo>
                    <a:pt x="313067" y="814819"/>
                  </a:lnTo>
                  <a:lnTo>
                    <a:pt x="457669" y="811784"/>
                  </a:lnTo>
                  <a:lnTo>
                    <a:pt x="576529" y="810196"/>
                  </a:lnTo>
                  <a:lnTo>
                    <a:pt x="632028" y="808901"/>
                  </a:lnTo>
                  <a:lnTo>
                    <a:pt x="695756" y="805827"/>
                  </a:lnTo>
                  <a:lnTo>
                    <a:pt x="757212" y="800493"/>
                  </a:lnTo>
                  <a:lnTo>
                    <a:pt x="814578" y="792759"/>
                  </a:lnTo>
                  <a:lnTo>
                    <a:pt x="865327" y="783297"/>
                  </a:lnTo>
                  <a:lnTo>
                    <a:pt x="916622" y="771283"/>
                  </a:lnTo>
                  <a:lnTo>
                    <a:pt x="916622" y="758571"/>
                  </a:lnTo>
                  <a:close/>
                </a:path>
                <a:path w="3514725" h="920114">
                  <a:moveTo>
                    <a:pt x="916622" y="682066"/>
                  </a:moveTo>
                  <a:lnTo>
                    <a:pt x="865022" y="699020"/>
                  </a:lnTo>
                  <a:lnTo>
                    <a:pt x="814171" y="712177"/>
                  </a:lnTo>
                  <a:lnTo>
                    <a:pt x="757580" y="722604"/>
                  </a:lnTo>
                  <a:lnTo>
                    <a:pt x="697141" y="729488"/>
                  </a:lnTo>
                  <a:lnTo>
                    <a:pt x="651598" y="732396"/>
                  </a:lnTo>
                  <a:lnTo>
                    <a:pt x="605853" y="733894"/>
                  </a:lnTo>
                  <a:lnTo>
                    <a:pt x="560222" y="734453"/>
                  </a:lnTo>
                  <a:lnTo>
                    <a:pt x="306565" y="735533"/>
                  </a:lnTo>
                  <a:lnTo>
                    <a:pt x="0" y="737971"/>
                  </a:lnTo>
                  <a:lnTo>
                    <a:pt x="0" y="773811"/>
                  </a:lnTo>
                  <a:lnTo>
                    <a:pt x="407670" y="760412"/>
                  </a:lnTo>
                  <a:lnTo>
                    <a:pt x="560844" y="756018"/>
                  </a:lnTo>
                  <a:lnTo>
                    <a:pt x="606755" y="754291"/>
                  </a:lnTo>
                  <a:lnTo>
                    <a:pt x="652830" y="751611"/>
                  </a:lnTo>
                  <a:lnTo>
                    <a:pt x="698792" y="747496"/>
                  </a:lnTo>
                  <a:lnTo>
                    <a:pt x="760171" y="738924"/>
                  </a:lnTo>
                  <a:lnTo>
                    <a:pt x="817435" y="726846"/>
                  </a:lnTo>
                  <a:lnTo>
                    <a:pt x="866648" y="712863"/>
                  </a:lnTo>
                  <a:lnTo>
                    <a:pt x="916622" y="695236"/>
                  </a:lnTo>
                  <a:lnTo>
                    <a:pt x="916622" y="682066"/>
                  </a:lnTo>
                  <a:close/>
                </a:path>
                <a:path w="3514725" h="920114">
                  <a:moveTo>
                    <a:pt x="916622" y="605917"/>
                  </a:moveTo>
                  <a:lnTo>
                    <a:pt x="866228" y="627710"/>
                  </a:lnTo>
                  <a:lnTo>
                    <a:pt x="817245" y="645007"/>
                  </a:lnTo>
                  <a:lnTo>
                    <a:pt x="760463" y="659942"/>
                  </a:lnTo>
                  <a:lnTo>
                    <a:pt x="700811" y="670356"/>
                  </a:lnTo>
                  <a:lnTo>
                    <a:pt x="652145" y="675538"/>
                  </a:lnTo>
                  <a:lnTo>
                    <a:pt x="603148" y="678561"/>
                  </a:lnTo>
                  <a:lnTo>
                    <a:pt x="554202" y="680135"/>
                  </a:lnTo>
                  <a:lnTo>
                    <a:pt x="0" y="690105"/>
                  </a:lnTo>
                  <a:lnTo>
                    <a:pt x="0" y="725944"/>
                  </a:lnTo>
                  <a:lnTo>
                    <a:pt x="555231" y="701929"/>
                  </a:lnTo>
                  <a:lnTo>
                    <a:pt x="604570" y="699084"/>
                  </a:lnTo>
                  <a:lnTo>
                    <a:pt x="654037" y="694766"/>
                  </a:lnTo>
                  <a:lnTo>
                    <a:pt x="703287" y="688251"/>
                  </a:lnTo>
                  <a:lnTo>
                    <a:pt x="764070" y="676071"/>
                  </a:lnTo>
                  <a:lnTo>
                    <a:pt x="821664" y="659384"/>
                  </a:lnTo>
                  <a:lnTo>
                    <a:pt x="868578" y="641578"/>
                  </a:lnTo>
                  <a:lnTo>
                    <a:pt x="916622" y="619658"/>
                  </a:lnTo>
                  <a:lnTo>
                    <a:pt x="916622" y="605917"/>
                  </a:lnTo>
                  <a:close/>
                </a:path>
                <a:path w="3514725" h="920114">
                  <a:moveTo>
                    <a:pt x="916622" y="530694"/>
                  </a:moveTo>
                  <a:lnTo>
                    <a:pt x="867625" y="557225"/>
                  </a:lnTo>
                  <a:lnTo>
                    <a:pt x="820039" y="578497"/>
                  </a:lnTo>
                  <a:lnTo>
                    <a:pt x="763651" y="597814"/>
                  </a:lnTo>
                  <a:lnTo>
                    <a:pt x="704938" y="611581"/>
                  </a:lnTo>
                  <a:lnTo>
                    <a:pt x="649516" y="619633"/>
                  </a:lnTo>
                  <a:lnTo>
                    <a:pt x="585863" y="624611"/>
                  </a:lnTo>
                  <a:lnTo>
                    <a:pt x="0" y="641057"/>
                  </a:lnTo>
                  <a:lnTo>
                    <a:pt x="0" y="676935"/>
                  </a:lnTo>
                  <a:lnTo>
                    <a:pt x="559015" y="647598"/>
                  </a:lnTo>
                  <a:lnTo>
                    <a:pt x="620788" y="642670"/>
                  </a:lnTo>
                  <a:lnTo>
                    <a:pt x="680770" y="634580"/>
                  </a:lnTo>
                  <a:lnTo>
                    <a:pt x="738466" y="622236"/>
                  </a:lnTo>
                  <a:lnTo>
                    <a:pt x="797204" y="603770"/>
                  </a:lnTo>
                  <a:lnTo>
                    <a:pt x="847966" y="582345"/>
                  </a:lnTo>
                  <a:lnTo>
                    <a:pt x="893419" y="558711"/>
                  </a:lnTo>
                  <a:lnTo>
                    <a:pt x="916622" y="545109"/>
                  </a:lnTo>
                  <a:lnTo>
                    <a:pt x="916622" y="530694"/>
                  </a:lnTo>
                  <a:close/>
                </a:path>
                <a:path w="3514725" h="920114">
                  <a:moveTo>
                    <a:pt x="916622" y="454342"/>
                  </a:moveTo>
                  <a:lnTo>
                    <a:pt x="869696" y="485978"/>
                  </a:lnTo>
                  <a:lnTo>
                    <a:pt x="823722" y="511771"/>
                  </a:lnTo>
                  <a:lnTo>
                    <a:pt x="768070" y="535838"/>
                  </a:lnTo>
                  <a:lnTo>
                    <a:pt x="710145" y="553059"/>
                  </a:lnTo>
                  <a:lnTo>
                    <a:pt x="654735" y="563321"/>
                  </a:lnTo>
                  <a:lnTo>
                    <a:pt x="590740" y="569747"/>
                  </a:lnTo>
                  <a:lnTo>
                    <a:pt x="314502" y="580923"/>
                  </a:lnTo>
                  <a:lnTo>
                    <a:pt x="0" y="594347"/>
                  </a:lnTo>
                  <a:lnTo>
                    <a:pt x="0" y="630262"/>
                  </a:lnTo>
                  <a:lnTo>
                    <a:pt x="365975" y="605612"/>
                  </a:lnTo>
                  <a:lnTo>
                    <a:pt x="470255" y="598919"/>
                  </a:lnTo>
                  <a:lnTo>
                    <a:pt x="564007" y="593128"/>
                  </a:lnTo>
                  <a:lnTo>
                    <a:pt x="626338" y="587133"/>
                  </a:lnTo>
                  <a:lnTo>
                    <a:pt x="686727" y="577151"/>
                  </a:lnTo>
                  <a:lnTo>
                    <a:pt x="744118" y="561949"/>
                  </a:lnTo>
                  <a:lnTo>
                    <a:pt x="802246" y="539191"/>
                  </a:lnTo>
                  <a:lnTo>
                    <a:pt x="851649" y="513245"/>
                  </a:lnTo>
                  <a:lnTo>
                    <a:pt x="894715" y="485533"/>
                  </a:lnTo>
                  <a:lnTo>
                    <a:pt x="916622" y="469709"/>
                  </a:lnTo>
                  <a:lnTo>
                    <a:pt x="916622" y="454342"/>
                  </a:lnTo>
                  <a:close/>
                </a:path>
                <a:path w="3514725" h="920114">
                  <a:moveTo>
                    <a:pt x="916622" y="393560"/>
                  </a:moveTo>
                  <a:lnTo>
                    <a:pt x="893838" y="410032"/>
                  </a:lnTo>
                  <a:lnTo>
                    <a:pt x="871461" y="421830"/>
                  </a:lnTo>
                  <a:lnTo>
                    <a:pt x="849376" y="432003"/>
                  </a:lnTo>
                  <a:lnTo>
                    <a:pt x="827468" y="443585"/>
                  </a:lnTo>
                  <a:lnTo>
                    <a:pt x="772642" y="472452"/>
                  </a:lnTo>
                  <a:lnTo>
                    <a:pt x="715835" y="493382"/>
                  </a:lnTo>
                  <a:lnTo>
                    <a:pt x="660133" y="506336"/>
                  </a:lnTo>
                  <a:lnTo>
                    <a:pt x="596226" y="514629"/>
                  </a:lnTo>
                  <a:lnTo>
                    <a:pt x="535139" y="518401"/>
                  </a:lnTo>
                  <a:lnTo>
                    <a:pt x="371348" y="526021"/>
                  </a:lnTo>
                  <a:lnTo>
                    <a:pt x="0" y="545261"/>
                  </a:lnTo>
                  <a:lnTo>
                    <a:pt x="0" y="581202"/>
                  </a:lnTo>
                  <a:lnTo>
                    <a:pt x="317576" y="556780"/>
                  </a:lnTo>
                  <a:lnTo>
                    <a:pt x="474891" y="545236"/>
                  </a:lnTo>
                  <a:lnTo>
                    <a:pt x="553427" y="539800"/>
                  </a:lnTo>
                  <a:lnTo>
                    <a:pt x="598233" y="535635"/>
                  </a:lnTo>
                  <a:lnTo>
                    <a:pt x="663740" y="525500"/>
                  </a:lnTo>
                  <a:lnTo>
                    <a:pt x="720775" y="510717"/>
                  </a:lnTo>
                  <a:lnTo>
                    <a:pt x="779056" y="487654"/>
                  </a:lnTo>
                  <a:lnTo>
                    <a:pt x="835037" y="456476"/>
                  </a:lnTo>
                  <a:lnTo>
                    <a:pt x="875449" y="428066"/>
                  </a:lnTo>
                  <a:lnTo>
                    <a:pt x="916622" y="394195"/>
                  </a:lnTo>
                  <a:lnTo>
                    <a:pt x="916622" y="393560"/>
                  </a:lnTo>
                  <a:close/>
                </a:path>
                <a:path w="3514725" h="920114">
                  <a:moveTo>
                    <a:pt x="916622" y="302399"/>
                  </a:moveTo>
                  <a:lnTo>
                    <a:pt x="878166" y="338709"/>
                  </a:lnTo>
                  <a:lnTo>
                    <a:pt x="837603" y="369341"/>
                  </a:lnTo>
                  <a:lnTo>
                    <a:pt x="767130" y="400685"/>
                  </a:lnTo>
                  <a:lnTo>
                    <a:pt x="731659" y="413004"/>
                  </a:lnTo>
                  <a:lnTo>
                    <a:pt x="704113" y="424916"/>
                  </a:lnTo>
                  <a:lnTo>
                    <a:pt x="658329" y="446557"/>
                  </a:lnTo>
                  <a:lnTo>
                    <a:pt x="602246" y="458241"/>
                  </a:lnTo>
                  <a:lnTo>
                    <a:pt x="560362" y="461746"/>
                  </a:lnTo>
                  <a:lnTo>
                    <a:pt x="478612" y="466242"/>
                  </a:lnTo>
                  <a:lnTo>
                    <a:pt x="329717" y="475348"/>
                  </a:lnTo>
                  <a:lnTo>
                    <a:pt x="230238" y="481812"/>
                  </a:lnTo>
                  <a:lnTo>
                    <a:pt x="0" y="497433"/>
                  </a:lnTo>
                  <a:lnTo>
                    <a:pt x="0" y="533463"/>
                  </a:lnTo>
                  <a:lnTo>
                    <a:pt x="278968" y="507784"/>
                  </a:lnTo>
                  <a:lnTo>
                    <a:pt x="428955" y="494626"/>
                  </a:lnTo>
                  <a:lnTo>
                    <a:pt x="480237" y="490334"/>
                  </a:lnTo>
                  <a:lnTo>
                    <a:pt x="559574" y="484073"/>
                  </a:lnTo>
                  <a:lnTo>
                    <a:pt x="575576" y="482561"/>
                  </a:lnTo>
                  <a:lnTo>
                    <a:pt x="638708" y="473964"/>
                  </a:lnTo>
                  <a:lnTo>
                    <a:pt x="700024" y="459359"/>
                  </a:lnTo>
                  <a:lnTo>
                    <a:pt x="756119" y="437616"/>
                  </a:lnTo>
                  <a:lnTo>
                    <a:pt x="811364" y="405549"/>
                  </a:lnTo>
                  <a:lnTo>
                    <a:pt x="864577" y="365417"/>
                  </a:lnTo>
                  <a:lnTo>
                    <a:pt x="909015" y="323189"/>
                  </a:lnTo>
                  <a:lnTo>
                    <a:pt x="916622" y="315125"/>
                  </a:lnTo>
                  <a:lnTo>
                    <a:pt x="916622" y="302399"/>
                  </a:lnTo>
                  <a:close/>
                </a:path>
                <a:path w="3514725" h="920114">
                  <a:moveTo>
                    <a:pt x="916622" y="226796"/>
                  </a:moveTo>
                  <a:lnTo>
                    <a:pt x="874014" y="269925"/>
                  </a:lnTo>
                  <a:lnTo>
                    <a:pt x="834085" y="305536"/>
                  </a:lnTo>
                  <a:lnTo>
                    <a:pt x="784847" y="342341"/>
                  </a:lnTo>
                  <a:lnTo>
                    <a:pt x="729754" y="370814"/>
                  </a:lnTo>
                  <a:lnTo>
                    <a:pt x="671664" y="387642"/>
                  </a:lnTo>
                  <a:lnTo>
                    <a:pt x="585050" y="401396"/>
                  </a:lnTo>
                  <a:lnTo>
                    <a:pt x="562622" y="404939"/>
                  </a:lnTo>
                  <a:lnTo>
                    <a:pt x="540207" y="408076"/>
                  </a:lnTo>
                  <a:lnTo>
                    <a:pt x="518045" y="410235"/>
                  </a:lnTo>
                  <a:lnTo>
                    <a:pt x="0" y="448195"/>
                  </a:lnTo>
                  <a:lnTo>
                    <a:pt x="0" y="484162"/>
                  </a:lnTo>
                  <a:lnTo>
                    <a:pt x="483920" y="436867"/>
                  </a:lnTo>
                  <a:lnTo>
                    <a:pt x="563638" y="429209"/>
                  </a:lnTo>
                  <a:lnTo>
                    <a:pt x="579755" y="427329"/>
                  </a:lnTo>
                  <a:lnTo>
                    <a:pt x="643801" y="416572"/>
                  </a:lnTo>
                  <a:lnTo>
                    <a:pt x="705358" y="398932"/>
                  </a:lnTo>
                  <a:lnTo>
                    <a:pt x="761555" y="373214"/>
                  </a:lnTo>
                  <a:lnTo>
                    <a:pt x="817321" y="335445"/>
                  </a:lnTo>
                  <a:lnTo>
                    <a:pt x="862190" y="297395"/>
                  </a:lnTo>
                  <a:lnTo>
                    <a:pt x="898080" y="260172"/>
                  </a:lnTo>
                  <a:lnTo>
                    <a:pt x="916622" y="239687"/>
                  </a:lnTo>
                  <a:lnTo>
                    <a:pt x="916622" y="226796"/>
                  </a:lnTo>
                  <a:close/>
                </a:path>
                <a:path w="3514725" h="920114">
                  <a:moveTo>
                    <a:pt x="916622" y="151257"/>
                  </a:moveTo>
                  <a:lnTo>
                    <a:pt x="876515" y="198361"/>
                  </a:lnTo>
                  <a:lnTo>
                    <a:pt x="837349" y="237845"/>
                  </a:lnTo>
                  <a:lnTo>
                    <a:pt x="785799" y="279488"/>
                  </a:lnTo>
                  <a:lnTo>
                    <a:pt x="732751" y="310667"/>
                  </a:lnTo>
                  <a:lnTo>
                    <a:pt x="676998" y="332409"/>
                  </a:lnTo>
                  <a:lnTo>
                    <a:pt x="613321" y="347078"/>
                  </a:lnTo>
                  <a:lnTo>
                    <a:pt x="567855" y="353212"/>
                  </a:lnTo>
                  <a:lnTo>
                    <a:pt x="0" y="400481"/>
                  </a:lnTo>
                  <a:lnTo>
                    <a:pt x="0" y="436511"/>
                  </a:lnTo>
                  <a:lnTo>
                    <a:pt x="553135" y="377418"/>
                  </a:lnTo>
                  <a:lnTo>
                    <a:pt x="602195" y="370522"/>
                  </a:lnTo>
                  <a:lnTo>
                    <a:pt x="650875" y="360337"/>
                  </a:lnTo>
                  <a:lnTo>
                    <a:pt x="712406" y="339953"/>
                  </a:lnTo>
                  <a:lnTo>
                    <a:pt x="767803" y="310756"/>
                  </a:lnTo>
                  <a:lnTo>
                    <a:pt x="821918" y="268274"/>
                  </a:lnTo>
                  <a:lnTo>
                    <a:pt x="865073" y="226275"/>
                  </a:lnTo>
                  <a:lnTo>
                    <a:pt x="899172" y="185420"/>
                  </a:lnTo>
                  <a:lnTo>
                    <a:pt x="916622" y="163258"/>
                  </a:lnTo>
                  <a:lnTo>
                    <a:pt x="916622" y="151257"/>
                  </a:lnTo>
                  <a:close/>
                </a:path>
                <a:path w="3514725" h="920114">
                  <a:moveTo>
                    <a:pt x="916622" y="74891"/>
                  </a:moveTo>
                  <a:lnTo>
                    <a:pt x="878738" y="123774"/>
                  </a:lnTo>
                  <a:lnTo>
                    <a:pt x="842022" y="165163"/>
                  </a:lnTo>
                  <a:lnTo>
                    <a:pt x="791794" y="211493"/>
                  </a:lnTo>
                  <a:lnTo>
                    <a:pt x="740689" y="246684"/>
                  </a:lnTo>
                  <a:lnTo>
                    <a:pt x="684949" y="272656"/>
                  </a:lnTo>
                  <a:lnTo>
                    <a:pt x="622020" y="290271"/>
                  </a:lnTo>
                  <a:lnTo>
                    <a:pt x="576199" y="297764"/>
                  </a:lnTo>
                  <a:lnTo>
                    <a:pt x="293090" y="324421"/>
                  </a:lnTo>
                  <a:lnTo>
                    <a:pt x="0" y="352679"/>
                  </a:lnTo>
                  <a:lnTo>
                    <a:pt x="0" y="388785"/>
                  </a:lnTo>
                  <a:lnTo>
                    <a:pt x="345414" y="347383"/>
                  </a:lnTo>
                  <a:lnTo>
                    <a:pt x="551294" y="323621"/>
                  </a:lnTo>
                  <a:lnTo>
                    <a:pt x="595744" y="317068"/>
                  </a:lnTo>
                  <a:lnTo>
                    <a:pt x="659701" y="302082"/>
                  </a:lnTo>
                  <a:lnTo>
                    <a:pt x="721398" y="277787"/>
                  </a:lnTo>
                  <a:lnTo>
                    <a:pt x="775335" y="244703"/>
                  </a:lnTo>
                  <a:lnTo>
                    <a:pt x="825169" y="200240"/>
                  </a:lnTo>
                  <a:lnTo>
                    <a:pt x="866381" y="155079"/>
                  </a:lnTo>
                  <a:lnTo>
                    <a:pt x="899960" y="111137"/>
                  </a:lnTo>
                  <a:lnTo>
                    <a:pt x="916622" y="88125"/>
                  </a:lnTo>
                  <a:lnTo>
                    <a:pt x="916622" y="74891"/>
                  </a:lnTo>
                  <a:close/>
                </a:path>
                <a:path w="3514725" h="920114">
                  <a:moveTo>
                    <a:pt x="916622" y="0"/>
                  </a:moveTo>
                  <a:lnTo>
                    <a:pt x="881075" y="49707"/>
                  </a:lnTo>
                  <a:lnTo>
                    <a:pt x="845312" y="93052"/>
                  </a:lnTo>
                  <a:lnTo>
                    <a:pt x="796353" y="141795"/>
                  </a:lnTo>
                  <a:lnTo>
                    <a:pt x="745731" y="180162"/>
                  </a:lnTo>
                  <a:lnTo>
                    <a:pt x="689686" y="210058"/>
                  </a:lnTo>
                  <a:lnTo>
                    <a:pt x="627824" y="230898"/>
                  </a:lnTo>
                  <a:lnTo>
                    <a:pt x="581660" y="240436"/>
                  </a:lnTo>
                  <a:lnTo>
                    <a:pt x="541566" y="245948"/>
                  </a:lnTo>
                  <a:lnTo>
                    <a:pt x="0" y="303872"/>
                  </a:lnTo>
                  <a:lnTo>
                    <a:pt x="0" y="340004"/>
                  </a:lnTo>
                  <a:lnTo>
                    <a:pt x="485228" y="276682"/>
                  </a:lnTo>
                  <a:lnTo>
                    <a:pt x="550278" y="268033"/>
                  </a:lnTo>
                  <a:lnTo>
                    <a:pt x="601929" y="259003"/>
                  </a:lnTo>
                  <a:lnTo>
                    <a:pt x="665683" y="240919"/>
                  </a:lnTo>
                  <a:lnTo>
                    <a:pt x="726897" y="212902"/>
                  </a:lnTo>
                  <a:lnTo>
                    <a:pt x="780808" y="175844"/>
                  </a:lnTo>
                  <a:lnTo>
                    <a:pt x="830389" y="127381"/>
                  </a:lnTo>
                  <a:lnTo>
                    <a:pt x="870115" y="80683"/>
                  </a:lnTo>
                  <a:lnTo>
                    <a:pt x="901357" y="37236"/>
                  </a:lnTo>
                  <a:lnTo>
                    <a:pt x="916622" y="14566"/>
                  </a:lnTo>
                  <a:lnTo>
                    <a:pt x="916622" y="0"/>
                  </a:lnTo>
                  <a:close/>
                </a:path>
                <a:path w="3514725" h="920114">
                  <a:moveTo>
                    <a:pt x="1863674" y="575957"/>
                  </a:moveTo>
                  <a:lnTo>
                    <a:pt x="1744167" y="554647"/>
                  </a:lnTo>
                  <a:lnTo>
                    <a:pt x="1687639" y="543953"/>
                  </a:lnTo>
                  <a:lnTo>
                    <a:pt x="1616671" y="527342"/>
                  </a:lnTo>
                  <a:lnTo>
                    <a:pt x="1569085" y="508571"/>
                  </a:lnTo>
                  <a:lnTo>
                    <a:pt x="1533931" y="483971"/>
                  </a:lnTo>
                  <a:lnTo>
                    <a:pt x="1500289" y="449897"/>
                  </a:lnTo>
                  <a:lnTo>
                    <a:pt x="1437970" y="378155"/>
                  </a:lnTo>
                  <a:lnTo>
                    <a:pt x="1306715" y="223951"/>
                  </a:lnTo>
                  <a:lnTo>
                    <a:pt x="1306715" y="273138"/>
                  </a:lnTo>
                  <a:lnTo>
                    <a:pt x="1391932" y="363956"/>
                  </a:lnTo>
                  <a:lnTo>
                    <a:pt x="1440446" y="415264"/>
                  </a:lnTo>
                  <a:lnTo>
                    <a:pt x="1470367" y="445973"/>
                  </a:lnTo>
                  <a:lnTo>
                    <a:pt x="1499806" y="475018"/>
                  </a:lnTo>
                  <a:lnTo>
                    <a:pt x="1545539" y="510844"/>
                  </a:lnTo>
                  <a:lnTo>
                    <a:pt x="1591208" y="531710"/>
                  </a:lnTo>
                  <a:lnTo>
                    <a:pt x="1638122" y="543547"/>
                  </a:lnTo>
                  <a:lnTo>
                    <a:pt x="1863674" y="584327"/>
                  </a:lnTo>
                  <a:lnTo>
                    <a:pt x="1863674" y="575957"/>
                  </a:lnTo>
                  <a:close/>
                </a:path>
                <a:path w="3514725" h="920114">
                  <a:moveTo>
                    <a:pt x="1863674" y="536575"/>
                  </a:moveTo>
                  <a:lnTo>
                    <a:pt x="1757489" y="516648"/>
                  </a:lnTo>
                  <a:lnTo>
                    <a:pt x="1687639" y="503085"/>
                  </a:lnTo>
                  <a:lnTo>
                    <a:pt x="1616176" y="484441"/>
                  </a:lnTo>
                  <a:lnTo>
                    <a:pt x="1564398" y="461352"/>
                  </a:lnTo>
                  <a:lnTo>
                    <a:pt x="1527289" y="434403"/>
                  </a:lnTo>
                  <a:lnTo>
                    <a:pt x="1499806" y="404114"/>
                  </a:lnTo>
                  <a:lnTo>
                    <a:pt x="1306715" y="150037"/>
                  </a:lnTo>
                  <a:lnTo>
                    <a:pt x="1306715" y="203288"/>
                  </a:lnTo>
                  <a:lnTo>
                    <a:pt x="1433715" y="353441"/>
                  </a:lnTo>
                  <a:lnTo>
                    <a:pt x="1472285" y="398729"/>
                  </a:lnTo>
                  <a:lnTo>
                    <a:pt x="1499806" y="430707"/>
                  </a:lnTo>
                  <a:lnTo>
                    <a:pt x="1537627" y="463537"/>
                  </a:lnTo>
                  <a:lnTo>
                    <a:pt x="1581835" y="485482"/>
                  </a:lnTo>
                  <a:lnTo>
                    <a:pt x="1631988" y="500227"/>
                  </a:lnTo>
                  <a:lnTo>
                    <a:pt x="1687639" y="511454"/>
                  </a:lnTo>
                  <a:lnTo>
                    <a:pt x="1863674" y="544449"/>
                  </a:lnTo>
                  <a:lnTo>
                    <a:pt x="1863674" y="536575"/>
                  </a:lnTo>
                  <a:close/>
                </a:path>
                <a:path w="3514725" h="920114">
                  <a:moveTo>
                    <a:pt x="1863686" y="911275"/>
                  </a:moveTo>
                  <a:lnTo>
                    <a:pt x="1576578" y="900061"/>
                  </a:lnTo>
                  <a:lnTo>
                    <a:pt x="1500784" y="897496"/>
                  </a:lnTo>
                  <a:lnTo>
                    <a:pt x="1472311" y="896835"/>
                  </a:lnTo>
                  <a:lnTo>
                    <a:pt x="1442593" y="895934"/>
                  </a:lnTo>
                  <a:lnTo>
                    <a:pt x="1306715" y="890917"/>
                  </a:lnTo>
                  <a:lnTo>
                    <a:pt x="1306715" y="919911"/>
                  </a:lnTo>
                  <a:lnTo>
                    <a:pt x="1863686" y="919911"/>
                  </a:lnTo>
                  <a:lnTo>
                    <a:pt x="1863686" y="911275"/>
                  </a:lnTo>
                  <a:close/>
                </a:path>
                <a:path w="3514725" h="920114">
                  <a:moveTo>
                    <a:pt x="1863686" y="879767"/>
                  </a:moveTo>
                  <a:lnTo>
                    <a:pt x="1687639" y="867956"/>
                  </a:lnTo>
                  <a:lnTo>
                    <a:pt x="1618183" y="862063"/>
                  </a:lnTo>
                  <a:lnTo>
                    <a:pt x="1559991" y="855649"/>
                  </a:lnTo>
                  <a:lnTo>
                    <a:pt x="1500784" y="847255"/>
                  </a:lnTo>
                  <a:lnTo>
                    <a:pt x="1401749" y="830770"/>
                  </a:lnTo>
                  <a:lnTo>
                    <a:pt x="1306715" y="814463"/>
                  </a:lnTo>
                  <a:lnTo>
                    <a:pt x="1306715" y="844029"/>
                  </a:lnTo>
                  <a:lnTo>
                    <a:pt x="1368780" y="851623"/>
                  </a:lnTo>
                  <a:lnTo>
                    <a:pt x="1430985" y="858888"/>
                  </a:lnTo>
                  <a:lnTo>
                    <a:pt x="1500289" y="866470"/>
                  </a:lnTo>
                  <a:lnTo>
                    <a:pt x="1582013" y="872972"/>
                  </a:lnTo>
                  <a:lnTo>
                    <a:pt x="1633283" y="876173"/>
                  </a:lnTo>
                  <a:lnTo>
                    <a:pt x="1687639" y="879271"/>
                  </a:lnTo>
                  <a:lnTo>
                    <a:pt x="1863686" y="888619"/>
                  </a:lnTo>
                  <a:lnTo>
                    <a:pt x="1863686" y="879767"/>
                  </a:lnTo>
                  <a:close/>
                </a:path>
                <a:path w="3514725" h="920114">
                  <a:moveTo>
                    <a:pt x="1863686" y="765530"/>
                  </a:moveTo>
                  <a:lnTo>
                    <a:pt x="1750580" y="753122"/>
                  </a:lnTo>
                  <a:lnTo>
                    <a:pt x="1687639" y="745832"/>
                  </a:lnTo>
                  <a:lnTo>
                    <a:pt x="1629943" y="737463"/>
                  </a:lnTo>
                  <a:lnTo>
                    <a:pt x="1582356" y="726922"/>
                  </a:lnTo>
                  <a:lnTo>
                    <a:pt x="1540560" y="713168"/>
                  </a:lnTo>
                  <a:lnTo>
                    <a:pt x="1500289" y="695109"/>
                  </a:lnTo>
                  <a:lnTo>
                    <a:pt x="1439392" y="663778"/>
                  </a:lnTo>
                  <a:lnTo>
                    <a:pt x="1391094" y="637730"/>
                  </a:lnTo>
                  <a:lnTo>
                    <a:pt x="1306715" y="591870"/>
                  </a:lnTo>
                  <a:lnTo>
                    <a:pt x="1306715" y="626351"/>
                  </a:lnTo>
                  <a:lnTo>
                    <a:pt x="1445488" y="690511"/>
                  </a:lnTo>
                  <a:lnTo>
                    <a:pt x="1500289" y="715302"/>
                  </a:lnTo>
                  <a:lnTo>
                    <a:pt x="1544345" y="732751"/>
                  </a:lnTo>
                  <a:lnTo>
                    <a:pt x="1584566" y="743610"/>
                  </a:lnTo>
                  <a:lnTo>
                    <a:pt x="1629486" y="750658"/>
                  </a:lnTo>
                  <a:lnTo>
                    <a:pt x="1687639" y="756666"/>
                  </a:lnTo>
                  <a:lnTo>
                    <a:pt x="1777847" y="765340"/>
                  </a:lnTo>
                  <a:lnTo>
                    <a:pt x="1863686" y="774395"/>
                  </a:lnTo>
                  <a:lnTo>
                    <a:pt x="1863686" y="765530"/>
                  </a:lnTo>
                  <a:close/>
                </a:path>
                <a:path w="3514725" h="920114">
                  <a:moveTo>
                    <a:pt x="1863686" y="651294"/>
                  </a:moveTo>
                  <a:lnTo>
                    <a:pt x="1814207" y="643356"/>
                  </a:lnTo>
                  <a:lnTo>
                    <a:pt x="1758505" y="634047"/>
                  </a:lnTo>
                  <a:lnTo>
                    <a:pt x="1687639" y="621753"/>
                  </a:lnTo>
                  <a:lnTo>
                    <a:pt x="1621574" y="608545"/>
                  </a:lnTo>
                  <a:lnTo>
                    <a:pt x="1572945" y="594118"/>
                  </a:lnTo>
                  <a:lnTo>
                    <a:pt x="1534820" y="575284"/>
                  </a:lnTo>
                  <a:lnTo>
                    <a:pt x="1500289" y="548868"/>
                  </a:lnTo>
                  <a:lnTo>
                    <a:pt x="1468716" y="520611"/>
                  </a:lnTo>
                  <a:lnTo>
                    <a:pt x="1438021" y="492658"/>
                  </a:lnTo>
                  <a:lnTo>
                    <a:pt x="1306715" y="370967"/>
                  </a:lnTo>
                  <a:lnTo>
                    <a:pt x="1306715" y="414286"/>
                  </a:lnTo>
                  <a:lnTo>
                    <a:pt x="1381861" y="476097"/>
                  </a:lnTo>
                  <a:lnTo>
                    <a:pt x="1500289" y="573011"/>
                  </a:lnTo>
                  <a:lnTo>
                    <a:pt x="1538820" y="597471"/>
                  </a:lnTo>
                  <a:lnTo>
                    <a:pt x="1581124" y="612762"/>
                  </a:lnTo>
                  <a:lnTo>
                    <a:pt x="1629714" y="622947"/>
                  </a:lnTo>
                  <a:lnTo>
                    <a:pt x="1736915" y="640016"/>
                  </a:lnTo>
                  <a:lnTo>
                    <a:pt x="1863686" y="660654"/>
                  </a:lnTo>
                  <a:lnTo>
                    <a:pt x="1863686" y="651294"/>
                  </a:lnTo>
                  <a:close/>
                </a:path>
                <a:path w="3514725" h="920114">
                  <a:moveTo>
                    <a:pt x="1863686" y="612889"/>
                  </a:moveTo>
                  <a:lnTo>
                    <a:pt x="1747659" y="593432"/>
                  </a:lnTo>
                  <a:lnTo>
                    <a:pt x="1687144" y="582853"/>
                  </a:lnTo>
                  <a:lnTo>
                    <a:pt x="1629918" y="570890"/>
                  </a:lnTo>
                  <a:lnTo>
                    <a:pt x="1580324" y="555218"/>
                  </a:lnTo>
                  <a:lnTo>
                    <a:pt x="1537411" y="533298"/>
                  </a:lnTo>
                  <a:lnTo>
                    <a:pt x="1500289" y="502602"/>
                  </a:lnTo>
                  <a:lnTo>
                    <a:pt x="1306715" y="300062"/>
                  </a:lnTo>
                  <a:lnTo>
                    <a:pt x="1306715" y="346341"/>
                  </a:lnTo>
                  <a:lnTo>
                    <a:pt x="1387398" y="421919"/>
                  </a:lnTo>
                  <a:lnTo>
                    <a:pt x="1499793" y="526719"/>
                  </a:lnTo>
                  <a:lnTo>
                    <a:pt x="1537398" y="553313"/>
                  </a:lnTo>
                  <a:lnTo>
                    <a:pt x="1580261" y="570484"/>
                  </a:lnTo>
                  <a:lnTo>
                    <a:pt x="1629740" y="582142"/>
                  </a:lnTo>
                  <a:lnTo>
                    <a:pt x="1687144" y="592213"/>
                  </a:lnTo>
                  <a:lnTo>
                    <a:pt x="1772259" y="606691"/>
                  </a:lnTo>
                  <a:lnTo>
                    <a:pt x="1863686" y="621753"/>
                  </a:lnTo>
                  <a:lnTo>
                    <a:pt x="1863686" y="612889"/>
                  </a:lnTo>
                  <a:close/>
                </a:path>
                <a:path w="3514725" h="920114">
                  <a:moveTo>
                    <a:pt x="1863712" y="499059"/>
                  </a:moveTo>
                  <a:lnTo>
                    <a:pt x="1735747" y="473735"/>
                  </a:lnTo>
                  <a:lnTo>
                    <a:pt x="1687639" y="463702"/>
                  </a:lnTo>
                  <a:lnTo>
                    <a:pt x="1618538" y="444157"/>
                  </a:lnTo>
                  <a:lnTo>
                    <a:pt x="1569834" y="421640"/>
                  </a:lnTo>
                  <a:lnTo>
                    <a:pt x="1536890" y="398005"/>
                  </a:lnTo>
                  <a:lnTo>
                    <a:pt x="1499806" y="354888"/>
                  </a:lnTo>
                  <a:lnTo>
                    <a:pt x="1460093" y="298297"/>
                  </a:lnTo>
                  <a:lnTo>
                    <a:pt x="1394777" y="203593"/>
                  </a:lnTo>
                  <a:lnTo>
                    <a:pt x="1306715" y="75209"/>
                  </a:lnTo>
                  <a:lnTo>
                    <a:pt x="1306715" y="131419"/>
                  </a:lnTo>
                  <a:lnTo>
                    <a:pt x="1472196" y="347535"/>
                  </a:lnTo>
                  <a:lnTo>
                    <a:pt x="1500289" y="383933"/>
                  </a:lnTo>
                  <a:lnTo>
                    <a:pt x="1539354" y="420598"/>
                  </a:lnTo>
                  <a:lnTo>
                    <a:pt x="1585455" y="444487"/>
                  </a:lnTo>
                  <a:lnTo>
                    <a:pt x="1635810" y="459994"/>
                  </a:lnTo>
                  <a:lnTo>
                    <a:pt x="1687639" y="471576"/>
                  </a:lnTo>
                  <a:lnTo>
                    <a:pt x="1744192" y="483336"/>
                  </a:lnTo>
                  <a:lnTo>
                    <a:pt x="1863712" y="506945"/>
                  </a:lnTo>
                  <a:lnTo>
                    <a:pt x="1863712" y="499059"/>
                  </a:lnTo>
                  <a:close/>
                </a:path>
                <a:path w="3514725" h="920114">
                  <a:moveTo>
                    <a:pt x="1863725" y="842327"/>
                  </a:moveTo>
                  <a:lnTo>
                    <a:pt x="1789569" y="836371"/>
                  </a:lnTo>
                  <a:lnTo>
                    <a:pt x="1688134" y="828548"/>
                  </a:lnTo>
                  <a:lnTo>
                    <a:pt x="1654581" y="825500"/>
                  </a:lnTo>
                  <a:lnTo>
                    <a:pt x="1610321" y="819632"/>
                  </a:lnTo>
                  <a:lnTo>
                    <a:pt x="1558137" y="810348"/>
                  </a:lnTo>
                  <a:lnTo>
                    <a:pt x="1500784" y="797039"/>
                  </a:lnTo>
                  <a:lnTo>
                    <a:pt x="1453489" y="784529"/>
                  </a:lnTo>
                  <a:lnTo>
                    <a:pt x="1374648" y="761593"/>
                  </a:lnTo>
                  <a:lnTo>
                    <a:pt x="1306715" y="740587"/>
                  </a:lnTo>
                  <a:lnTo>
                    <a:pt x="1306715" y="771588"/>
                  </a:lnTo>
                  <a:lnTo>
                    <a:pt x="1448511" y="804926"/>
                  </a:lnTo>
                  <a:lnTo>
                    <a:pt x="1500289" y="816724"/>
                  </a:lnTo>
                  <a:lnTo>
                    <a:pt x="1537982" y="823633"/>
                  </a:lnTo>
                  <a:lnTo>
                    <a:pt x="1581861" y="829297"/>
                  </a:lnTo>
                  <a:lnTo>
                    <a:pt x="1631784" y="834097"/>
                  </a:lnTo>
                  <a:lnTo>
                    <a:pt x="1687639" y="838403"/>
                  </a:lnTo>
                  <a:lnTo>
                    <a:pt x="1863725" y="850709"/>
                  </a:lnTo>
                  <a:lnTo>
                    <a:pt x="1863725" y="842327"/>
                  </a:lnTo>
                  <a:close/>
                </a:path>
                <a:path w="3514725" h="920114">
                  <a:moveTo>
                    <a:pt x="1863725" y="803935"/>
                  </a:moveTo>
                  <a:lnTo>
                    <a:pt x="1650250" y="781685"/>
                  </a:lnTo>
                  <a:lnTo>
                    <a:pt x="1606613" y="775741"/>
                  </a:lnTo>
                  <a:lnTo>
                    <a:pt x="1557172" y="764933"/>
                  </a:lnTo>
                  <a:lnTo>
                    <a:pt x="1501317" y="746315"/>
                  </a:lnTo>
                  <a:lnTo>
                    <a:pt x="1453095" y="727138"/>
                  </a:lnTo>
                  <a:lnTo>
                    <a:pt x="1416761" y="712317"/>
                  </a:lnTo>
                  <a:lnTo>
                    <a:pt x="1374038" y="694309"/>
                  </a:lnTo>
                  <a:lnTo>
                    <a:pt x="1306715" y="665518"/>
                  </a:lnTo>
                  <a:lnTo>
                    <a:pt x="1306715" y="698487"/>
                  </a:lnTo>
                  <a:lnTo>
                    <a:pt x="1441602" y="745045"/>
                  </a:lnTo>
                  <a:lnTo>
                    <a:pt x="1500822" y="765035"/>
                  </a:lnTo>
                  <a:lnTo>
                    <a:pt x="1546910" y="778637"/>
                  </a:lnTo>
                  <a:lnTo>
                    <a:pt x="1588541" y="787196"/>
                  </a:lnTo>
                  <a:lnTo>
                    <a:pt x="1633156" y="792924"/>
                  </a:lnTo>
                  <a:lnTo>
                    <a:pt x="1688185" y="798017"/>
                  </a:lnTo>
                  <a:lnTo>
                    <a:pt x="1772818" y="805408"/>
                  </a:lnTo>
                  <a:lnTo>
                    <a:pt x="1863725" y="812787"/>
                  </a:lnTo>
                  <a:lnTo>
                    <a:pt x="1863725" y="803935"/>
                  </a:lnTo>
                  <a:close/>
                </a:path>
                <a:path w="3514725" h="920114">
                  <a:moveTo>
                    <a:pt x="1863725" y="728103"/>
                  </a:moveTo>
                  <a:lnTo>
                    <a:pt x="1688185" y="705954"/>
                  </a:lnTo>
                  <a:lnTo>
                    <a:pt x="1612925" y="692467"/>
                  </a:lnTo>
                  <a:lnTo>
                    <a:pt x="1561553" y="676402"/>
                  </a:lnTo>
                  <a:lnTo>
                    <a:pt x="1526781" y="659968"/>
                  </a:lnTo>
                  <a:lnTo>
                    <a:pt x="1480845" y="633717"/>
                  </a:lnTo>
                  <a:lnTo>
                    <a:pt x="1401787" y="582460"/>
                  </a:lnTo>
                  <a:lnTo>
                    <a:pt x="1306715" y="519201"/>
                  </a:lnTo>
                  <a:lnTo>
                    <a:pt x="1306715" y="556031"/>
                  </a:lnTo>
                  <a:lnTo>
                    <a:pt x="1381950" y="599732"/>
                  </a:lnTo>
                  <a:lnTo>
                    <a:pt x="1445818" y="636409"/>
                  </a:lnTo>
                  <a:lnTo>
                    <a:pt x="1500339" y="667054"/>
                  </a:lnTo>
                  <a:lnTo>
                    <a:pt x="1543037" y="687171"/>
                  </a:lnTo>
                  <a:lnTo>
                    <a:pt x="1586636" y="701332"/>
                  </a:lnTo>
                  <a:lnTo>
                    <a:pt x="1633931" y="711161"/>
                  </a:lnTo>
                  <a:lnTo>
                    <a:pt x="1687677" y="718261"/>
                  </a:lnTo>
                  <a:lnTo>
                    <a:pt x="1863725" y="737463"/>
                  </a:lnTo>
                  <a:lnTo>
                    <a:pt x="1863725" y="728103"/>
                  </a:lnTo>
                  <a:close/>
                </a:path>
                <a:path w="3514725" h="920114">
                  <a:moveTo>
                    <a:pt x="1863725" y="689698"/>
                  </a:moveTo>
                  <a:lnTo>
                    <a:pt x="1688185" y="664591"/>
                  </a:lnTo>
                  <a:lnTo>
                    <a:pt x="1613738" y="650328"/>
                  </a:lnTo>
                  <a:lnTo>
                    <a:pt x="1561807" y="633755"/>
                  </a:lnTo>
                  <a:lnTo>
                    <a:pt x="1526095" y="616089"/>
                  </a:lnTo>
                  <a:lnTo>
                    <a:pt x="1480159" y="583488"/>
                  </a:lnTo>
                  <a:lnTo>
                    <a:pt x="1306715" y="446544"/>
                  </a:lnTo>
                  <a:lnTo>
                    <a:pt x="1306715" y="486448"/>
                  </a:lnTo>
                  <a:lnTo>
                    <a:pt x="1380731" y="538264"/>
                  </a:lnTo>
                  <a:lnTo>
                    <a:pt x="1444574" y="582523"/>
                  </a:lnTo>
                  <a:lnTo>
                    <a:pt x="1500822" y="620763"/>
                  </a:lnTo>
                  <a:lnTo>
                    <a:pt x="1546834" y="645782"/>
                  </a:lnTo>
                  <a:lnTo>
                    <a:pt x="1591805" y="660527"/>
                  </a:lnTo>
                  <a:lnTo>
                    <a:pt x="1638122" y="669048"/>
                  </a:lnTo>
                  <a:lnTo>
                    <a:pt x="1730476" y="680783"/>
                  </a:lnTo>
                  <a:lnTo>
                    <a:pt x="1762861" y="685088"/>
                  </a:lnTo>
                  <a:lnTo>
                    <a:pt x="1863725" y="699554"/>
                  </a:lnTo>
                  <a:lnTo>
                    <a:pt x="1863725" y="689698"/>
                  </a:lnTo>
                  <a:close/>
                </a:path>
                <a:path w="3514725" h="920114">
                  <a:moveTo>
                    <a:pt x="1863725" y="461187"/>
                  </a:moveTo>
                  <a:lnTo>
                    <a:pt x="1767395" y="439953"/>
                  </a:lnTo>
                  <a:lnTo>
                    <a:pt x="1688541" y="423087"/>
                  </a:lnTo>
                  <a:lnTo>
                    <a:pt x="1625142" y="406107"/>
                  </a:lnTo>
                  <a:lnTo>
                    <a:pt x="1578775" y="386295"/>
                  </a:lnTo>
                  <a:lnTo>
                    <a:pt x="1545437" y="363753"/>
                  </a:lnTo>
                  <a:lnTo>
                    <a:pt x="1501838" y="310921"/>
                  </a:lnTo>
                  <a:lnTo>
                    <a:pt x="1306715" y="12"/>
                  </a:lnTo>
                  <a:lnTo>
                    <a:pt x="1306715" y="62077"/>
                  </a:lnTo>
                  <a:lnTo>
                    <a:pt x="1454073" y="273189"/>
                  </a:lnTo>
                  <a:lnTo>
                    <a:pt x="1500289" y="338632"/>
                  </a:lnTo>
                  <a:lnTo>
                    <a:pt x="1534528" y="376745"/>
                  </a:lnTo>
                  <a:lnTo>
                    <a:pt x="1572971" y="400545"/>
                  </a:lnTo>
                  <a:lnTo>
                    <a:pt x="1621599" y="416661"/>
                  </a:lnTo>
                  <a:lnTo>
                    <a:pt x="1686382" y="431698"/>
                  </a:lnTo>
                  <a:lnTo>
                    <a:pt x="1783384" y="453275"/>
                  </a:lnTo>
                  <a:lnTo>
                    <a:pt x="1863725" y="470535"/>
                  </a:lnTo>
                  <a:lnTo>
                    <a:pt x="1863725" y="461187"/>
                  </a:lnTo>
                  <a:close/>
                </a:path>
                <a:path w="3514725" h="920114">
                  <a:moveTo>
                    <a:pt x="3514191" y="368693"/>
                  </a:moveTo>
                  <a:lnTo>
                    <a:pt x="3468344" y="368693"/>
                  </a:lnTo>
                  <a:lnTo>
                    <a:pt x="3468344" y="919899"/>
                  </a:lnTo>
                  <a:lnTo>
                    <a:pt x="3514191" y="919899"/>
                  </a:lnTo>
                  <a:lnTo>
                    <a:pt x="3514191" y="368693"/>
                  </a:lnTo>
                  <a:close/>
                </a:path>
              </a:pathLst>
            </a:custGeom>
            <a:solidFill>
              <a:srgbClr val="FFFFFF"/>
            </a:solidFill>
          </p:spPr>
          <p:txBody>
            <a:bodyPr wrap="square" lIns="0" tIns="0" rIns="0" bIns="0" rtlCol="0"/>
            <a:lstStyle/>
            <a:p>
              <a:endParaRPr/>
            </a:p>
          </p:txBody>
        </p:sp>
        <p:sp>
          <p:nvSpPr>
            <p:cNvPr id="40" name="object 40"/>
            <p:cNvSpPr/>
            <p:nvPr/>
          </p:nvSpPr>
          <p:spPr>
            <a:xfrm>
              <a:off x="11813681" y="4220363"/>
              <a:ext cx="803275" cy="537845"/>
            </a:xfrm>
            <a:custGeom>
              <a:avLst/>
              <a:gdLst/>
              <a:ahLst/>
              <a:cxnLst/>
              <a:rect l="l" t="t" r="r" b="b"/>
              <a:pathLst>
                <a:path w="803275" h="537845">
                  <a:moveTo>
                    <a:pt x="803064" y="0"/>
                  </a:moveTo>
                  <a:lnTo>
                    <a:pt x="0" y="0"/>
                  </a:lnTo>
                  <a:lnTo>
                    <a:pt x="0" y="537219"/>
                  </a:lnTo>
                  <a:lnTo>
                    <a:pt x="803064" y="537219"/>
                  </a:lnTo>
                  <a:lnTo>
                    <a:pt x="803064" y="0"/>
                  </a:lnTo>
                  <a:close/>
                </a:path>
              </a:pathLst>
            </a:custGeom>
            <a:solidFill>
              <a:srgbClr val="164193"/>
            </a:solidFill>
          </p:spPr>
          <p:txBody>
            <a:bodyPr wrap="square" lIns="0" tIns="0" rIns="0" bIns="0" rtlCol="0"/>
            <a:lstStyle/>
            <a:p>
              <a:endParaRPr/>
            </a:p>
          </p:txBody>
        </p:sp>
        <p:sp>
          <p:nvSpPr>
            <p:cNvPr id="41" name="object 41"/>
            <p:cNvSpPr/>
            <p:nvPr/>
          </p:nvSpPr>
          <p:spPr>
            <a:xfrm>
              <a:off x="11813681" y="4220363"/>
              <a:ext cx="803275" cy="537845"/>
            </a:xfrm>
            <a:custGeom>
              <a:avLst/>
              <a:gdLst/>
              <a:ahLst/>
              <a:cxnLst/>
              <a:rect l="l" t="t" r="r" b="b"/>
              <a:pathLst>
                <a:path w="803275" h="537845">
                  <a:moveTo>
                    <a:pt x="803064" y="0"/>
                  </a:moveTo>
                  <a:lnTo>
                    <a:pt x="0" y="0"/>
                  </a:lnTo>
                  <a:lnTo>
                    <a:pt x="0" y="537219"/>
                  </a:lnTo>
                  <a:lnTo>
                    <a:pt x="803064" y="537219"/>
                  </a:lnTo>
                  <a:lnTo>
                    <a:pt x="803064" y="0"/>
                  </a:lnTo>
                  <a:close/>
                </a:path>
              </a:pathLst>
            </a:custGeom>
            <a:ln w="20941">
              <a:solidFill>
                <a:srgbClr val="FFFFFF"/>
              </a:solidFill>
            </a:ln>
          </p:spPr>
          <p:txBody>
            <a:bodyPr wrap="square" lIns="0" tIns="0" rIns="0" bIns="0" rtlCol="0"/>
            <a:lstStyle/>
            <a:p>
              <a:endParaRPr/>
            </a:p>
          </p:txBody>
        </p:sp>
        <p:sp>
          <p:nvSpPr>
            <p:cNvPr id="42" name="object 42"/>
            <p:cNvSpPr/>
            <p:nvPr/>
          </p:nvSpPr>
          <p:spPr>
            <a:xfrm>
              <a:off x="12001323" y="4269618"/>
              <a:ext cx="431165" cy="429259"/>
            </a:xfrm>
            <a:custGeom>
              <a:avLst/>
              <a:gdLst/>
              <a:ahLst/>
              <a:cxnLst/>
              <a:rect l="l" t="t" r="r" b="b"/>
              <a:pathLst>
                <a:path w="431165" h="429260">
                  <a:moveTo>
                    <a:pt x="72491" y="205638"/>
                  </a:moveTo>
                  <a:lnTo>
                    <a:pt x="44526" y="205638"/>
                  </a:lnTo>
                  <a:lnTo>
                    <a:pt x="36283" y="179552"/>
                  </a:lnTo>
                  <a:lnTo>
                    <a:pt x="27851" y="205638"/>
                  </a:lnTo>
                  <a:lnTo>
                    <a:pt x="0" y="205638"/>
                  </a:lnTo>
                  <a:lnTo>
                    <a:pt x="22694" y="222542"/>
                  </a:lnTo>
                  <a:lnTo>
                    <a:pt x="13843" y="249326"/>
                  </a:lnTo>
                  <a:lnTo>
                    <a:pt x="36283" y="232841"/>
                  </a:lnTo>
                  <a:lnTo>
                    <a:pt x="58712" y="249326"/>
                  </a:lnTo>
                  <a:lnTo>
                    <a:pt x="49974" y="222542"/>
                  </a:lnTo>
                  <a:lnTo>
                    <a:pt x="72491" y="205638"/>
                  </a:lnTo>
                  <a:close/>
                </a:path>
                <a:path w="431165" h="429260">
                  <a:moveTo>
                    <a:pt x="96266" y="296989"/>
                  </a:moveTo>
                  <a:lnTo>
                    <a:pt x="68275" y="296989"/>
                  </a:lnTo>
                  <a:lnTo>
                    <a:pt x="60045" y="270903"/>
                  </a:lnTo>
                  <a:lnTo>
                    <a:pt x="51612" y="296989"/>
                  </a:lnTo>
                  <a:lnTo>
                    <a:pt x="23723" y="296989"/>
                  </a:lnTo>
                  <a:lnTo>
                    <a:pt x="46443" y="313918"/>
                  </a:lnTo>
                  <a:lnTo>
                    <a:pt x="37617" y="340690"/>
                  </a:lnTo>
                  <a:lnTo>
                    <a:pt x="60045" y="324180"/>
                  </a:lnTo>
                  <a:lnTo>
                    <a:pt x="82435" y="340690"/>
                  </a:lnTo>
                  <a:lnTo>
                    <a:pt x="73736" y="313918"/>
                  </a:lnTo>
                  <a:lnTo>
                    <a:pt x="96266" y="296989"/>
                  </a:lnTo>
                  <a:close/>
                </a:path>
                <a:path w="431165" h="429260">
                  <a:moveTo>
                    <a:pt x="96266" y="117043"/>
                  </a:moveTo>
                  <a:lnTo>
                    <a:pt x="68275" y="117043"/>
                  </a:lnTo>
                  <a:lnTo>
                    <a:pt x="60045" y="90932"/>
                  </a:lnTo>
                  <a:lnTo>
                    <a:pt x="51612" y="117043"/>
                  </a:lnTo>
                  <a:lnTo>
                    <a:pt x="23723" y="117043"/>
                  </a:lnTo>
                  <a:lnTo>
                    <a:pt x="46443" y="133921"/>
                  </a:lnTo>
                  <a:lnTo>
                    <a:pt x="37617" y="160718"/>
                  </a:lnTo>
                  <a:lnTo>
                    <a:pt x="60045" y="144208"/>
                  </a:lnTo>
                  <a:lnTo>
                    <a:pt x="82435" y="160718"/>
                  </a:lnTo>
                  <a:lnTo>
                    <a:pt x="73736" y="133921"/>
                  </a:lnTo>
                  <a:lnTo>
                    <a:pt x="96266" y="117043"/>
                  </a:lnTo>
                  <a:close/>
                </a:path>
                <a:path w="431165" h="429260">
                  <a:moveTo>
                    <a:pt x="160172" y="51257"/>
                  </a:moveTo>
                  <a:lnTo>
                    <a:pt x="132245" y="51257"/>
                  </a:lnTo>
                  <a:lnTo>
                    <a:pt x="123977" y="25133"/>
                  </a:lnTo>
                  <a:lnTo>
                    <a:pt x="115531" y="51257"/>
                  </a:lnTo>
                  <a:lnTo>
                    <a:pt x="87680" y="51257"/>
                  </a:lnTo>
                  <a:lnTo>
                    <a:pt x="110388" y="68148"/>
                  </a:lnTo>
                  <a:lnTo>
                    <a:pt x="101536" y="94945"/>
                  </a:lnTo>
                  <a:lnTo>
                    <a:pt x="123977" y="78409"/>
                  </a:lnTo>
                  <a:lnTo>
                    <a:pt x="146405" y="94945"/>
                  </a:lnTo>
                  <a:lnTo>
                    <a:pt x="137655" y="68148"/>
                  </a:lnTo>
                  <a:lnTo>
                    <a:pt x="160172" y="51257"/>
                  </a:lnTo>
                  <a:close/>
                </a:path>
                <a:path w="431165" h="429260">
                  <a:moveTo>
                    <a:pt x="161112" y="361886"/>
                  </a:moveTo>
                  <a:lnTo>
                    <a:pt x="133172" y="361886"/>
                  </a:lnTo>
                  <a:lnTo>
                    <a:pt x="124904" y="335762"/>
                  </a:lnTo>
                  <a:lnTo>
                    <a:pt x="116471" y="361886"/>
                  </a:lnTo>
                  <a:lnTo>
                    <a:pt x="88620" y="361886"/>
                  </a:lnTo>
                  <a:lnTo>
                    <a:pt x="111315" y="378777"/>
                  </a:lnTo>
                  <a:lnTo>
                    <a:pt x="102476" y="405549"/>
                  </a:lnTo>
                  <a:lnTo>
                    <a:pt x="124904" y="389039"/>
                  </a:lnTo>
                  <a:lnTo>
                    <a:pt x="147294" y="405549"/>
                  </a:lnTo>
                  <a:lnTo>
                    <a:pt x="138582" y="378777"/>
                  </a:lnTo>
                  <a:lnTo>
                    <a:pt x="161112" y="361886"/>
                  </a:lnTo>
                  <a:close/>
                </a:path>
                <a:path w="431165" h="429260">
                  <a:moveTo>
                    <a:pt x="250532" y="27139"/>
                  </a:moveTo>
                  <a:lnTo>
                    <a:pt x="222592" y="27139"/>
                  </a:lnTo>
                  <a:lnTo>
                    <a:pt x="214325" y="0"/>
                  </a:lnTo>
                  <a:lnTo>
                    <a:pt x="205892" y="27139"/>
                  </a:lnTo>
                  <a:lnTo>
                    <a:pt x="178041" y="27139"/>
                  </a:lnTo>
                  <a:lnTo>
                    <a:pt x="200736" y="44678"/>
                  </a:lnTo>
                  <a:lnTo>
                    <a:pt x="191897" y="72504"/>
                  </a:lnTo>
                  <a:lnTo>
                    <a:pt x="214325" y="55359"/>
                  </a:lnTo>
                  <a:lnTo>
                    <a:pt x="236766" y="72504"/>
                  </a:lnTo>
                  <a:lnTo>
                    <a:pt x="228015" y="44678"/>
                  </a:lnTo>
                  <a:lnTo>
                    <a:pt x="250532" y="27139"/>
                  </a:lnTo>
                  <a:close/>
                </a:path>
                <a:path w="431165" h="429260">
                  <a:moveTo>
                    <a:pt x="251548" y="385394"/>
                  </a:moveTo>
                  <a:lnTo>
                    <a:pt x="223570" y="385394"/>
                  </a:lnTo>
                  <a:lnTo>
                    <a:pt x="215353" y="359270"/>
                  </a:lnTo>
                  <a:lnTo>
                    <a:pt x="206908" y="385394"/>
                  </a:lnTo>
                  <a:lnTo>
                    <a:pt x="179019" y="385394"/>
                  </a:lnTo>
                  <a:lnTo>
                    <a:pt x="201752" y="402310"/>
                  </a:lnTo>
                  <a:lnTo>
                    <a:pt x="192913" y="429056"/>
                  </a:lnTo>
                  <a:lnTo>
                    <a:pt x="215353" y="412572"/>
                  </a:lnTo>
                  <a:lnTo>
                    <a:pt x="237782" y="429056"/>
                  </a:lnTo>
                  <a:lnTo>
                    <a:pt x="229044" y="402310"/>
                  </a:lnTo>
                  <a:lnTo>
                    <a:pt x="251548" y="385394"/>
                  </a:lnTo>
                  <a:close/>
                </a:path>
                <a:path w="431165" h="429260">
                  <a:moveTo>
                    <a:pt x="340182" y="361657"/>
                  </a:moveTo>
                  <a:lnTo>
                    <a:pt x="312191" y="361657"/>
                  </a:lnTo>
                  <a:lnTo>
                    <a:pt x="303974" y="335534"/>
                  </a:lnTo>
                  <a:lnTo>
                    <a:pt x="295529" y="361657"/>
                  </a:lnTo>
                  <a:lnTo>
                    <a:pt x="267639" y="361657"/>
                  </a:lnTo>
                  <a:lnTo>
                    <a:pt x="290385" y="378548"/>
                  </a:lnTo>
                  <a:lnTo>
                    <a:pt x="281546" y="405333"/>
                  </a:lnTo>
                  <a:lnTo>
                    <a:pt x="303974" y="388810"/>
                  </a:lnTo>
                  <a:lnTo>
                    <a:pt x="326415" y="405333"/>
                  </a:lnTo>
                  <a:lnTo>
                    <a:pt x="317652" y="378548"/>
                  </a:lnTo>
                  <a:lnTo>
                    <a:pt x="340182" y="361657"/>
                  </a:lnTo>
                  <a:close/>
                </a:path>
                <a:path w="431165" h="429260">
                  <a:moveTo>
                    <a:pt x="340182" y="51028"/>
                  </a:moveTo>
                  <a:lnTo>
                    <a:pt x="312191" y="51028"/>
                  </a:lnTo>
                  <a:lnTo>
                    <a:pt x="303974" y="24917"/>
                  </a:lnTo>
                  <a:lnTo>
                    <a:pt x="295529" y="51028"/>
                  </a:lnTo>
                  <a:lnTo>
                    <a:pt x="267639" y="51028"/>
                  </a:lnTo>
                  <a:lnTo>
                    <a:pt x="290385" y="67906"/>
                  </a:lnTo>
                  <a:lnTo>
                    <a:pt x="281546" y="94691"/>
                  </a:lnTo>
                  <a:lnTo>
                    <a:pt x="303974" y="78193"/>
                  </a:lnTo>
                  <a:lnTo>
                    <a:pt x="326415" y="94691"/>
                  </a:lnTo>
                  <a:lnTo>
                    <a:pt x="317652" y="67906"/>
                  </a:lnTo>
                  <a:lnTo>
                    <a:pt x="340182" y="51028"/>
                  </a:lnTo>
                  <a:close/>
                </a:path>
                <a:path w="431165" h="429260">
                  <a:moveTo>
                    <a:pt x="405930" y="296773"/>
                  </a:moveTo>
                  <a:lnTo>
                    <a:pt x="377990" y="296773"/>
                  </a:lnTo>
                  <a:lnTo>
                    <a:pt x="369722" y="270649"/>
                  </a:lnTo>
                  <a:lnTo>
                    <a:pt x="361276" y="296773"/>
                  </a:lnTo>
                  <a:lnTo>
                    <a:pt x="333425" y="296773"/>
                  </a:lnTo>
                  <a:lnTo>
                    <a:pt x="356171" y="313702"/>
                  </a:lnTo>
                  <a:lnTo>
                    <a:pt x="347332" y="340474"/>
                  </a:lnTo>
                  <a:lnTo>
                    <a:pt x="369722" y="323951"/>
                  </a:lnTo>
                  <a:lnTo>
                    <a:pt x="392150" y="340474"/>
                  </a:lnTo>
                  <a:lnTo>
                    <a:pt x="383400" y="313702"/>
                  </a:lnTo>
                  <a:lnTo>
                    <a:pt x="405930" y="296773"/>
                  </a:lnTo>
                  <a:close/>
                </a:path>
                <a:path w="431165" h="429260">
                  <a:moveTo>
                    <a:pt x="405930" y="116827"/>
                  </a:moveTo>
                  <a:lnTo>
                    <a:pt x="377990" y="116827"/>
                  </a:lnTo>
                  <a:lnTo>
                    <a:pt x="369722" y="90703"/>
                  </a:lnTo>
                  <a:lnTo>
                    <a:pt x="361276" y="116827"/>
                  </a:lnTo>
                  <a:lnTo>
                    <a:pt x="333425" y="116827"/>
                  </a:lnTo>
                  <a:lnTo>
                    <a:pt x="356171" y="133680"/>
                  </a:lnTo>
                  <a:lnTo>
                    <a:pt x="347332" y="160489"/>
                  </a:lnTo>
                  <a:lnTo>
                    <a:pt x="369722" y="143979"/>
                  </a:lnTo>
                  <a:lnTo>
                    <a:pt x="392150" y="160489"/>
                  </a:lnTo>
                  <a:lnTo>
                    <a:pt x="383400" y="133680"/>
                  </a:lnTo>
                  <a:lnTo>
                    <a:pt x="405930" y="116827"/>
                  </a:lnTo>
                  <a:close/>
                </a:path>
                <a:path w="431165" h="429260">
                  <a:moveTo>
                    <a:pt x="430631" y="205422"/>
                  </a:moveTo>
                  <a:lnTo>
                    <a:pt x="402640" y="205422"/>
                  </a:lnTo>
                  <a:lnTo>
                    <a:pt x="394423" y="179324"/>
                  </a:lnTo>
                  <a:lnTo>
                    <a:pt x="385940" y="205422"/>
                  </a:lnTo>
                  <a:lnTo>
                    <a:pt x="358089" y="205422"/>
                  </a:lnTo>
                  <a:lnTo>
                    <a:pt x="380822" y="222313"/>
                  </a:lnTo>
                  <a:lnTo>
                    <a:pt x="371983" y="249110"/>
                  </a:lnTo>
                  <a:lnTo>
                    <a:pt x="394423" y="232575"/>
                  </a:lnTo>
                  <a:lnTo>
                    <a:pt x="416852" y="249110"/>
                  </a:lnTo>
                  <a:lnTo>
                    <a:pt x="408101" y="222313"/>
                  </a:lnTo>
                  <a:lnTo>
                    <a:pt x="430631" y="205422"/>
                  </a:lnTo>
                  <a:close/>
                </a:path>
              </a:pathLst>
            </a:custGeom>
            <a:solidFill>
              <a:srgbClr val="FFEC00"/>
            </a:solidFill>
          </p:spPr>
          <p:txBody>
            <a:bodyPr wrap="square" lIns="0" tIns="0" rIns="0" bIns="0" rtlCol="0"/>
            <a:lstStyle/>
            <a:p>
              <a:endParaRPr/>
            </a:p>
          </p:txBody>
        </p:sp>
        <p:pic>
          <p:nvPicPr>
            <p:cNvPr id="43" name="object 43"/>
            <p:cNvPicPr/>
            <p:nvPr/>
          </p:nvPicPr>
          <p:blipFill>
            <a:blip r:embed="rId24" cstate="print"/>
            <a:stretch>
              <a:fillRect/>
            </a:stretch>
          </p:blipFill>
          <p:spPr>
            <a:xfrm>
              <a:off x="9905849" y="4621249"/>
              <a:ext cx="842019" cy="173013"/>
            </a:xfrm>
            <a:prstGeom prst="rect">
              <a:avLst/>
            </a:prstGeom>
          </p:spPr>
        </p:pic>
        <p:pic>
          <p:nvPicPr>
            <p:cNvPr id="44" name="object 44"/>
            <p:cNvPicPr/>
            <p:nvPr/>
          </p:nvPicPr>
          <p:blipFill>
            <a:blip r:embed="rId25" cstate="print"/>
            <a:stretch>
              <a:fillRect/>
            </a:stretch>
          </p:blipFill>
          <p:spPr>
            <a:xfrm>
              <a:off x="10821842" y="4621242"/>
              <a:ext cx="182180" cy="173281"/>
            </a:xfrm>
            <a:prstGeom prst="rect">
              <a:avLst/>
            </a:prstGeom>
          </p:spPr>
        </p:pic>
        <p:pic>
          <p:nvPicPr>
            <p:cNvPr id="45" name="object 45"/>
            <p:cNvPicPr/>
            <p:nvPr/>
          </p:nvPicPr>
          <p:blipFill>
            <a:blip r:embed="rId26" cstate="print"/>
            <a:stretch>
              <a:fillRect/>
            </a:stretch>
          </p:blipFill>
          <p:spPr>
            <a:xfrm>
              <a:off x="11052029" y="4621246"/>
              <a:ext cx="156339" cy="133269"/>
            </a:xfrm>
            <a:prstGeom prst="rect">
              <a:avLst/>
            </a:prstGeom>
          </p:spPr>
        </p:pic>
        <p:pic>
          <p:nvPicPr>
            <p:cNvPr id="46" name="object 46"/>
            <p:cNvPicPr/>
            <p:nvPr/>
          </p:nvPicPr>
          <p:blipFill>
            <a:blip r:embed="rId27" cstate="print"/>
            <a:stretch>
              <a:fillRect/>
            </a:stretch>
          </p:blipFill>
          <p:spPr>
            <a:xfrm>
              <a:off x="11231474" y="4657945"/>
              <a:ext cx="80646" cy="96572"/>
            </a:xfrm>
            <a:prstGeom prst="rect">
              <a:avLst/>
            </a:prstGeom>
          </p:spPr>
        </p:pic>
      </p:grpSp>
      <p:sp>
        <p:nvSpPr>
          <p:cNvPr id="47" name="object 47"/>
          <p:cNvSpPr txBox="1"/>
          <p:nvPr/>
        </p:nvSpPr>
        <p:spPr>
          <a:xfrm>
            <a:off x="8806419" y="6340475"/>
            <a:ext cx="2492375" cy="655955"/>
          </a:xfrm>
          <a:prstGeom prst="rect">
            <a:avLst/>
          </a:prstGeom>
        </p:spPr>
        <p:txBody>
          <a:bodyPr vert="horz" wrap="square" lIns="0" tIns="16510" rIns="0" bIns="0" rtlCol="0">
            <a:spAutoFit/>
          </a:bodyPr>
          <a:lstStyle/>
          <a:p>
            <a:pPr algn="ctr">
              <a:lnSpc>
                <a:spcPct val="100000"/>
              </a:lnSpc>
              <a:spcBef>
                <a:spcPts val="130"/>
              </a:spcBef>
            </a:pPr>
            <a:r>
              <a:rPr sz="1700" dirty="0">
                <a:solidFill>
                  <a:srgbClr val="4C4C4C"/>
                </a:solidFill>
                <a:latin typeface="Arial"/>
                <a:cs typeface="Arial"/>
              </a:rPr>
              <a:t>More</a:t>
            </a:r>
            <a:r>
              <a:rPr sz="1700" spc="30" dirty="0">
                <a:solidFill>
                  <a:srgbClr val="4C4C4C"/>
                </a:solidFill>
                <a:latin typeface="Arial"/>
                <a:cs typeface="Arial"/>
              </a:rPr>
              <a:t> </a:t>
            </a:r>
            <a:r>
              <a:rPr sz="1700" dirty="0">
                <a:solidFill>
                  <a:srgbClr val="4C4C4C"/>
                </a:solidFill>
                <a:latin typeface="Arial"/>
                <a:cs typeface="Arial"/>
              </a:rPr>
              <a:t>information</a:t>
            </a:r>
            <a:r>
              <a:rPr sz="1700" spc="35" dirty="0">
                <a:solidFill>
                  <a:srgbClr val="4C4C4C"/>
                </a:solidFill>
                <a:latin typeface="Arial"/>
                <a:cs typeface="Arial"/>
              </a:rPr>
              <a:t> </a:t>
            </a:r>
            <a:r>
              <a:rPr sz="1700" spc="-25" dirty="0">
                <a:solidFill>
                  <a:srgbClr val="4C4C4C"/>
                </a:solidFill>
                <a:latin typeface="Arial"/>
                <a:cs typeface="Arial"/>
              </a:rPr>
              <a:t>at:</a:t>
            </a:r>
            <a:endParaRPr sz="1700" dirty="0">
              <a:latin typeface="Arial"/>
              <a:cs typeface="Arial"/>
            </a:endParaRPr>
          </a:p>
          <a:p>
            <a:pPr algn="ctr">
              <a:lnSpc>
                <a:spcPct val="100000"/>
              </a:lnSpc>
              <a:spcBef>
                <a:spcPts val="130"/>
              </a:spcBef>
            </a:pPr>
            <a:r>
              <a:rPr sz="2300" b="1" spc="-10" dirty="0">
                <a:solidFill>
                  <a:srgbClr val="003399"/>
                </a:solidFill>
                <a:latin typeface="Arial"/>
                <a:cs typeface="Arial"/>
                <a:hlinkClick r:id="rId28"/>
              </a:rPr>
              <a:t>www.eusparks.eu</a:t>
            </a:r>
            <a:endParaRPr sz="2300" dirty="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3399"/>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e13770a-ab15-4421-8c43-b09fb8943c35" xsi:nil="true"/>
    <lcf76f155ced4ddcb4097134ff3c332f xmlns="3aaa6560-3b32-4770-be1a-9a90864c62bd">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9407ACBFC4B7DB4C8B3D872F30DCC6D2" ma:contentTypeVersion="12" ma:contentTypeDescription="Utwórz nowy dokument." ma:contentTypeScope="" ma:versionID="f7e1f3c481be558cb45cb247e46dea2f">
  <xsd:schema xmlns:xsd="http://www.w3.org/2001/XMLSchema" xmlns:xs="http://www.w3.org/2001/XMLSchema" xmlns:p="http://schemas.microsoft.com/office/2006/metadata/properties" xmlns:ns2="3aaa6560-3b32-4770-be1a-9a90864c62bd" xmlns:ns3="ce13770a-ab15-4421-8c43-b09fb8943c35" targetNamespace="http://schemas.microsoft.com/office/2006/metadata/properties" ma:root="true" ma:fieldsID="5bd56bbb051e2a88fb1dc98222c186df" ns2:_="" ns3:_="">
    <xsd:import namespace="3aaa6560-3b32-4770-be1a-9a90864c62bd"/>
    <xsd:import namespace="ce13770a-ab15-4421-8c43-b09fb8943c35"/>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aa6560-3b32-4770-be1a-9a90864c62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Tagi obrazów" ma:readOnly="false" ma:fieldId="{5cf76f15-5ced-4ddc-b409-7134ff3c332f}" ma:taxonomyMulti="true" ma:sspId="67da8dbf-9269-4e0a-9ec4-1c5d5fd46ade"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13770a-ab15-4421-8c43-b09fb8943c3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f6085db4-1100-43cc-9902-5bba4939b2ca}" ma:internalName="TaxCatchAll" ma:showField="CatchAllData" ma:web="ce13770a-ab15-4421-8c43-b09fb8943c3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D8CE031-1C26-4A8B-A9C2-B18AF38024AE}">
  <ds:schemaRefs>
    <ds:schemaRef ds:uri="http://schemas.microsoft.com/office/2006/metadata/properties"/>
    <ds:schemaRef ds:uri="http://schemas.microsoft.com/office/infopath/2007/PartnerControls"/>
    <ds:schemaRef ds:uri="ff8239b4-c572-4519-a263-4320fa06cfff"/>
    <ds:schemaRef ds:uri="7546ea30-fa04-4a37-bbae-2715b249c658"/>
    <ds:schemaRef ds:uri="ce13770a-ab15-4421-8c43-b09fb8943c35"/>
    <ds:schemaRef ds:uri="3aaa6560-3b32-4770-be1a-9a90864c62bd"/>
  </ds:schemaRefs>
</ds:datastoreItem>
</file>

<file path=customXml/itemProps2.xml><?xml version="1.0" encoding="utf-8"?>
<ds:datastoreItem xmlns:ds="http://schemas.openxmlformats.org/officeDocument/2006/customXml" ds:itemID="{9B50B267-7E59-4FCD-99CF-E64135E7F0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aaa6560-3b32-4770-be1a-9a90864c62bd"/>
    <ds:schemaRef ds:uri="ce13770a-ab15-4421-8c43-b09fb8943c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A3A82E-B6BA-47CA-A2C4-133A71F8FF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159</TotalTime>
  <Words>872</Words>
  <Application>Microsoft Office PowerPoint</Application>
  <PresentationFormat>Niestandardowy</PresentationFormat>
  <Paragraphs>121</Paragraphs>
  <Slides>9</Slides>
  <Notes>0</Notes>
  <HiddenSlides>0</HiddenSlides>
  <MMClips>0</MMClips>
  <ScaleCrop>false</ScaleCrop>
  <HeadingPairs>
    <vt:vector size="4" baseType="variant">
      <vt:variant>
        <vt:lpstr>Motyw</vt:lpstr>
      </vt:variant>
      <vt:variant>
        <vt:i4>2</vt:i4>
      </vt:variant>
      <vt:variant>
        <vt:lpstr>Tytuły slajdów</vt:lpstr>
      </vt:variant>
      <vt:variant>
        <vt:i4>9</vt:i4>
      </vt:variant>
    </vt:vector>
  </HeadingPairs>
  <TitlesOfParts>
    <vt:vector size="11" baseType="lpstr">
      <vt:lpstr>Office Theme</vt:lpstr>
      <vt:lpstr>1_Office Theme</vt:lpstr>
      <vt:lpstr>Prezentacja programu PowerPoint</vt:lpstr>
      <vt:lpstr>What is EU Sparks for Climate: Citizen Hackathon Championship?</vt:lpstr>
      <vt:lpstr>The Championship</vt:lpstr>
      <vt:lpstr>Who can participate?</vt:lpstr>
      <vt:lpstr>The challenges</vt:lpstr>
      <vt:lpstr>The process, awards and recognitions</vt:lpstr>
      <vt:lpstr>The process, awards and recognitions</vt:lpstr>
      <vt:lpstr>What countries and regions are involved?</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Dossier_local_host copia</dc:title>
  <dc:creator>Miguel Ángel García-Fuentes</dc:creator>
  <cp:lastModifiedBy>Alejandro Lopez</cp:lastModifiedBy>
  <cp:revision>95</cp:revision>
  <dcterms:created xsi:type="dcterms:W3CDTF">2024-04-04T08:59:21Z</dcterms:created>
  <dcterms:modified xsi:type="dcterms:W3CDTF">2024-05-10T12:25:36Z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2024-04-04T00:00:00Z</vt:filetime>
  </property>
  <property fmtid="{D5CDD505-2E9C-101B-9397-08002B2CF9AE}" pid="3" name="Creator">
    <vt:lpwstr>Adobe Illustrator 28.3 (Macintosh)</vt:lpwstr>
  </property>
  <property fmtid="{D5CDD505-2E9C-101B-9397-08002B2CF9AE}" pid="4" name="CreatorVersion">
    <vt:lpwstr>21.0.0</vt:lpwstr>
  </property>
  <property fmtid="{D5CDD505-2E9C-101B-9397-08002B2CF9AE}" pid="5" name="GTS_PDFXVersion">
    <vt:lpwstr>PDF/X-4</vt:lpwstr>
  </property>
  <property fmtid="{D5CDD505-2E9C-101B-9397-08002B2CF9AE}" pid="6" name="LastSaved">
    <vt:filetime>2024-04-04T00:00:00Z</vt:filetime>
  </property>
  <property fmtid="{D5CDD505-2E9C-101B-9397-08002B2CF9AE}" pid="7" name="Producer">
    <vt:lpwstr>Adobe PDF library 17.00</vt:lpwstr>
  </property>
  <property fmtid="{D5CDD505-2E9C-101B-9397-08002B2CF9AE}" pid="8" name="ContentTypeId">
    <vt:lpwstr>0x0101009407ACBFC4B7DB4C8B3D872F30DCC6D2</vt:lpwstr>
  </property>
  <property fmtid="{D5CDD505-2E9C-101B-9397-08002B2CF9AE}" pid="9" name="MediaServiceImageTags">
    <vt:lpwstr/>
  </property>
  <property fmtid="{D5CDD505-2E9C-101B-9397-08002B2CF9AE}" pid="10" name="Order">
    <vt:r8>94900</vt:r8>
  </property>
  <property fmtid="{D5CDD505-2E9C-101B-9397-08002B2CF9AE}" pid="11" name="xd_Signature">
    <vt:bool>false</vt:bool>
  </property>
  <property fmtid="{D5CDD505-2E9C-101B-9397-08002B2CF9AE}" pid="12" name="xd_ProgID">
    <vt:lpwstr/>
  </property>
  <property fmtid="{D5CDD505-2E9C-101B-9397-08002B2CF9AE}" pid="13" name="_SourceUrl">
    <vt:lpwstr/>
  </property>
  <property fmtid="{D5CDD505-2E9C-101B-9397-08002B2CF9AE}" pid="14" name="_SharedFileIndex">
    <vt:lpwstr/>
  </property>
  <property fmtid="{D5CDD505-2E9C-101B-9397-08002B2CF9AE}" pid="15" name="ComplianceAssetId">
    <vt:lpwstr/>
  </property>
  <property fmtid="{D5CDD505-2E9C-101B-9397-08002B2CF9AE}" pid="16" name="TemplateUrl">
    <vt:lpwstr/>
  </property>
  <property fmtid="{D5CDD505-2E9C-101B-9397-08002B2CF9AE}" pid="17" name="_ExtendedDescription">
    <vt:lpwstr/>
  </property>
  <property fmtid="{D5CDD505-2E9C-101B-9397-08002B2CF9AE}" pid="18" name="TriggerFlowInfo">
    <vt:lpwstr/>
  </property>
</Properties>
</file>