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4C9692-0768-43B2-840A-66F71EBA3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E857C9E-E059-4797-906B-5E671D924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99CD6F-B383-43B3-AEAA-576D6751E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3AD-A353-4B98-98C9-3B144C50B5F5}" type="datetimeFigureOut">
              <a:rPr lang="pl-PL" smtClean="0"/>
              <a:t>28.09.2023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53270DB-86E7-484D-B033-C55384B1D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82D54AF-0A02-453D-BA32-88DFFD000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0948-5092-4CCB-BB79-516390C7A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111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96DB02-CC5C-4EBC-B8E3-6A2979593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00B99BF-994B-4D67-8DB6-902027124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37DE8A3-1F75-4C13-BA67-6DCBB3EF2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3AD-A353-4B98-98C9-3B144C50B5F5}" type="datetimeFigureOut">
              <a:rPr lang="pl-PL" smtClean="0"/>
              <a:t>28.09.2023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8AC56F2-FF09-4D8D-8DA2-B257C37F2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AA9410A-6066-44EB-8575-70BB0AB07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0948-5092-4CCB-BB79-516390C7A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716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A54438C-F885-401C-B4CD-E8790451F2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CECEE46-B1EC-42A7-94E9-7EFE5F341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79C6A6-E9DD-4536-8F72-6A7A2ABAB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3AD-A353-4B98-98C9-3B144C50B5F5}" type="datetimeFigureOut">
              <a:rPr lang="pl-PL" smtClean="0"/>
              <a:t>28.09.2023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DC8FD21-4110-4427-B039-2E7E1AFCB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795A941-1692-43D4-B879-6EDABA2CA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0948-5092-4CCB-BB79-516390C7A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123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14C9FB-7B76-4EF9-9F14-732F85D1B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B170F1-9D40-4A10-B170-E066BBC13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3F19C27-F833-49DB-8C0F-FBB2ACCA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3AD-A353-4B98-98C9-3B144C50B5F5}" type="datetimeFigureOut">
              <a:rPr lang="pl-PL" smtClean="0"/>
              <a:t>28.09.2023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F71817D-0C3F-418E-8EB8-C26320C74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A78D900-5CAA-43BD-8785-C85465DBF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0948-5092-4CCB-BB79-516390C7A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24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6D3D3D-596A-4458-8A10-7369A3441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B214A95-4F17-40D5-8133-971138D62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3DD21B-E798-4E08-A3BD-36BB461AD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3AD-A353-4B98-98C9-3B144C50B5F5}" type="datetimeFigureOut">
              <a:rPr lang="pl-PL" smtClean="0"/>
              <a:t>28.09.2023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91C1DBF-5641-44D4-B2AE-8DC5F1DDF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30EEBEC-EFC9-411B-AEF6-4EC8BC1DD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0948-5092-4CCB-BB79-516390C7A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660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8EA6D1-3C0A-4641-AB0D-929F53832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716C87-C8FE-4834-8611-706E30EAAD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215B348-86F8-4144-B6C5-57D3818F6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D2801DE-D909-4027-BE0C-CB7AC8CDB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3AD-A353-4B98-98C9-3B144C50B5F5}" type="datetimeFigureOut">
              <a:rPr lang="pl-PL" smtClean="0"/>
              <a:t>28.09.2023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06E366A-FC36-4BA2-8A65-BA42BA000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EC18087-3ED7-41A9-94DB-67FB862A3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0948-5092-4CCB-BB79-516390C7A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263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5D338D-18BE-4EB3-B627-B7D994AC9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3D9F18E-EDF4-4967-9C72-00F8781D0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05C1AA9-7BAC-4556-80DD-47AE722A8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B4CAEB6-5F0B-4192-8295-174DB42919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D3384DD-703B-4662-9BCC-73BAB58B83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28D7F96-EE31-41A6-83DA-2150AEBCF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3AD-A353-4B98-98C9-3B144C50B5F5}" type="datetimeFigureOut">
              <a:rPr lang="pl-PL" smtClean="0"/>
              <a:t>28.09.2023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2023110-3466-4C24-8D39-9C8355B24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00AC599-1FF2-4737-83C6-CA765833A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0948-5092-4CCB-BB79-516390C7A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846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7EAF2C-574A-4B3B-9A1B-7B37EA5E4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1DC4B76-0ABC-49D1-BA3C-4F4F4B364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3AD-A353-4B98-98C9-3B144C50B5F5}" type="datetimeFigureOut">
              <a:rPr lang="pl-PL" smtClean="0"/>
              <a:t>28.09.2023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BFF9B4E-0752-47B0-9352-9B43C7EFC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58418A1-3054-4BAB-8233-CF7C7B613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0948-5092-4CCB-BB79-516390C7A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562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A257EF3-AD75-4BCC-A87E-7351DC9A4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3AD-A353-4B98-98C9-3B144C50B5F5}" type="datetimeFigureOut">
              <a:rPr lang="pl-PL" smtClean="0"/>
              <a:t>28.09.2023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916CD99-8632-4851-BD35-057DCF447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7FAEEE4-387A-4561-9DAA-6EE3DD08A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0948-5092-4CCB-BB79-516390C7A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483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906F1A-C370-48DA-8364-CA02BFF9E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F68BEA-546C-49A7-9984-37B0D5E54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AFED4EF-C6A1-4F62-A818-7DC7F2A7D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A513ACB-6A36-4342-A438-3EA4B7645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3AD-A353-4B98-98C9-3B144C50B5F5}" type="datetimeFigureOut">
              <a:rPr lang="pl-PL" smtClean="0"/>
              <a:t>28.09.2023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59626B6-25E5-4D00-ACDC-FAFDEA2DA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611B91C-0602-4534-9BD8-78431B843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0948-5092-4CCB-BB79-516390C7A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148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5A30A8-67F1-4BC3-B14C-733E80EC6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077B571-AC34-4100-B3FF-B5D089FA52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1C0D63A-4E47-4E6F-A75A-6285A6395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740E60B-7A61-4F84-BB5A-5C38D173C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3AD-A353-4B98-98C9-3B144C50B5F5}" type="datetimeFigureOut">
              <a:rPr lang="pl-PL" smtClean="0"/>
              <a:t>28.09.2023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BA5A981-7DD7-4BF8-A36E-8AAD6258F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F455A8F-0F8C-46DC-8DF5-8CAF4E148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0948-5092-4CCB-BB79-516390C7A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336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179BA43-4968-4A48-A88C-F115B596D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90E9126-C0F8-47A9-8482-918CFFD03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A5BE889-C81A-44F2-ABCE-DDBA3E9975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F03AD-A353-4B98-98C9-3B144C50B5F5}" type="datetimeFigureOut">
              <a:rPr lang="pl-PL" smtClean="0"/>
              <a:t>28.09.2023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B087B7C-62FD-4F7C-BB02-D22143D0BF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0B4C964-3E90-49C9-BBE2-68BF2F2A7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E0948-5092-4CCB-BB79-516390C7A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070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2251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266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6357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Szwajgier</dc:creator>
  <cp:lastModifiedBy>Anna Szwajgier</cp:lastModifiedBy>
  <cp:revision>1</cp:revision>
  <dcterms:created xsi:type="dcterms:W3CDTF">2023-09-28T07:54:55Z</dcterms:created>
  <dcterms:modified xsi:type="dcterms:W3CDTF">2023-09-28T07:55:07Z</dcterms:modified>
</cp:coreProperties>
</file>