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C5DD2-C656-44F2-85C0-9EE4FCA6286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5145697D-4D01-42E2-BE72-3591A4C9431C}">
      <dgm:prSet phldrT="[Tekst]" phldr="1"/>
      <dgm:spPr/>
      <dgm:t>
        <a:bodyPr/>
        <a:lstStyle/>
        <a:p>
          <a:endParaRPr lang="pl-PL"/>
        </a:p>
      </dgm:t>
    </dgm:pt>
    <dgm:pt modelId="{F5C7ACEF-775F-4A60-9393-0F656C1D3D3B}" type="parTrans" cxnId="{5C4CAAAA-A828-4466-BEDF-D3DE0ADC13E5}">
      <dgm:prSet/>
      <dgm:spPr/>
      <dgm:t>
        <a:bodyPr/>
        <a:lstStyle/>
        <a:p>
          <a:endParaRPr lang="pl-PL"/>
        </a:p>
      </dgm:t>
    </dgm:pt>
    <dgm:pt modelId="{F056B285-13C4-4A64-9664-B9D7019C0835}" type="sibTrans" cxnId="{5C4CAAAA-A828-4466-BEDF-D3DE0ADC13E5}">
      <dgm:prSet/>
      <dgm:spPr/>
      <dgm:t>
        <a:bodyPr/>
        <a:lstStyle/>
        <a:p>
          <a:endParaRPr lang="pl-PL"/>
        </a:p>
      </dgm:t>
    </dgm:pt>
    <dgm:pt modelId="{81EE79B5-2540-4728-9672-00E7EE9F04ED}">
      <dgm:prSet phldrT="[Tekst]" phldr="1"/>
      <dgm:spPr/>
      <dgm:t>
        <a:bodyPr/>
        <a:lstStyle/>
        <a:p>
          <a:endParaRPr lang="pl-PL"/>
        </a:p>
      </dgm:t>
    </dgm:pt>
    <dgm:pt modelId="{C3506C3E-B1FB-4438-9BB0-C9061375749F}" type="parTrans" cxnId="{D3FB5647-66EF-4C9D-8866-8526618D31F8}">
      <dgm:prSet/>
      <dgm:spPr/>
      <dgm:t>
        <a:bodyPr/>
        <a:lstStyle/>
        <a:p>
          <a:endParaRPr lang="pl-PL"/>
        </a:p>
      </dgm:t>
    </dgm:pt>
    <dgm:pt modelId="{C18524B4-7ED3-4BAD-8EE1-5E6F3D0965BA}" type="sibTrans" cxnId="{D3FB5647-66EF-4C9D-8866-8526618D31F8}">
      <dgm:prSet/>
      <dgm:spPr/>
      <dgm:t>
        <a:bodyPr/>
        <a:lstStyle/>
        <a:p>
          <a:endParaRPr lang="pl-PL"/>
        </a:p>
      </dgm:t>
    </dgm:pt>
    <dgm:pt modelId="{1B00C086-F1E6-4DED-8E15-AEB52FC1DDBC}">
      <dgm:prSet phldrT="[Tekst]" phldr="1"/>
      <dgm:spPr/>
      <dgm:t>
        <a:bodyPr/>
        <a:lstStyle/>
        <a:p>
          <a:endParaRPr lang="pl-PL"/>
        </a:p>
      </dgm:t>
    </dgm:pt>
    <dgm:pt modelId="{6F13503E-5262-45A1-B2E1-390F5C712A53}" type="parTrans" cxnId="{7FEE6965-703D-477A-83BC-1C223E0E6B67}">
      <dgm:prSet/>
      <dgm:spPr/>
      <dgm:t>
        <a:bodyPr/>
        <a:lstStyle/>
        <a:p>
          <a:endParaRPr lang="pl-PL"/>
        </a:p>
      </dgm:t>
    </dgm:pt>
    <dgm:pt modelId="{73629C1F-3477-4EE7-9235-5EF7FD72D44D}" type="sibTrans" cxnId="{7FEE6965-703D-477A-83BC-1C223E0E6B67}">
      <dgm:prSet/>
      <dgm:spPr/>
      <dgm:t>
        <a:bodyPr/>
        <a:lstStyle/>
        <a:p>
          <a:endParaRPr lang="pl-PL"/>
        </a:p>
      </dgm:t>
    </dgm:pt>
    <dgm:pt modelId="{EB0E7E5C-EF51-4BCF-A427-61E78508A703}">
      <dgm:prSet phldrT="[Tekst]" phldr="1"/>
      <dgm:spPr/>
      <dgm:t>
        <a:bodyPr/>
        <a:lstStyle/>
        <a:p>
          <a:endParaRPr lang="pl-PL"/>
        </a:p>
      </dgm:t>
    </dgm:pt>
    <dgm:pt modelId="{CCF68E5C-37C9-4284-8865-C287EDCDFDFF}" type="parTrans" cxnId="{5A6B5E15-4AF2-4BFD-ABEB-3CA4923A2875}">
      <dgm:prSet/>
      <dgm:spPr/>
      <dgm:t>
        <a:bodyPr/>
        <a:lstStyle/>
        <a:p>
          <a:endParaRPr lang="pl-PL"/>
        </a:p>
      </dgm:t>
    </dgm:pt>
    <dgm:pt modelId="{85DF5B97-711F-4ECE-A460-4046135FF17E}" type="sibTrans" cxnId="{5A6B5E15-4AF2-4BFD-ABEB-3CA4923A2875}">
      <dgm:prSet/>
      <dgm:spPr/>
      <dgm:t>
        <a:bodyPr/>
        <a:lstStyle/>
        <a:p>
          <a:endParaRPr lang="pl-PL"/>
        </a:p>
      </dgm:t>
    </dgm:pt>
    <dgm:pt modelId="{011C9C37-1030-4057-918B-7152EDE2AA80}">
      <dgm:prSet phldrT="[Tekst]" phldr="1"/>
      <dgm:spPr/>
      <dgm:t>
        <a:bodyPr/>
        <a:lstStyle/>
        <a:p>
          <a:endParaRPr lang="pl-PL"/>
        </a:p>
      </dgm:t>
    </dgm:pt>
    <dgm:pt modelId="{25D46742-FD6F-424E-8DDF-7EA0C1665D93}" type="parTrans" cxnId="{365550A3-9A8C-42E6-B5BA-37848020B660}">
      <dgm:prSet/>
      <dgm:spPr/>
      <dgm:t>
        <a:bodyPr/>
        <a:lstStyle/>
        <a:p>
          <a:endParaRPr lang="pl-PL"/>
        </a:p>
      </dgm:t>
    </dgm:pt>
    <dgm:pt modelId="{AD2C19FF-D573-458A-827A-66975B15B643}" type="sibTrans" cxnId="{365550A3-9A8C-42E6-B5BA-37848020B660}">
      <dgm:prSet/>
      <dgm:spPr/>
      <dgm:t>
        <a:bodyPr/>
        <a:lstStyle/>
        <a:p>
          <a:endParaRPr lang="pl-PL"/>
        </a:p>
      </dgm:t>
    </dgm:pt>
    <dgm:pt modelId="{B21386FE-A486-4154-8C9C-E7AD6D6999A5}" type="pres">
      <dgm:prSet presAssocID="{004C5DD2-C656-44F2-85C0-9EE4FCA6286C}" presName="cycle" presStyleCnt="0">
        <dgm:presLayoutVars>
          <dgm:dir/>
          <dgm:resizeHandles val="exact"/>
        </dgm:presLayoutVars>
      </dgm:prSet>
      <dgm:spPr/>
    </dgm:pt>
    <dgm:pt modelId="{AB1A9515-5451-4868-83B8-38D211E37703}" type="pres">
      <dgm:prSet presAssocID="{5145697D-4D01-42E2-BE72-3591A4C9431C}" presName="node" presStyleLbl="node1" presStyleIdx="0" presStyleCnt="5">
        <dgm:presLayoutVars>
          <dgm:bulletEnabled val="1"/>
        </dgm:presLayoutVars>
      </dgm:prSet>
      <dgm:spPr/>
    </dgm:pt>
    <dgm:pt modelId="{27987AD8-C74F-468B-85D6-3D00971FE97F}" type="pres">
      <dgm:prSet presAssocID="{5145697D-4D01-42E2-BE72-3591A4C9431C}" presName="spNode" presStyleCnt="0"/>
      <dgm:spPr/>
    </dgm:pt>
    <dgm:pt modelId="{BB9EFAC4-BD0A-4A30-8441-56DABC3A87B8}" type="pres">
      <dgm:prSet presAssocID="{F056B285-13C4-4A64-9664-B9D7019C0835}" presName="sibTrans" presStyleLbl="sibTrans1D1" presStyleIdx="0" presStyleCnt="5"/>
      <dgm:spPr/>
    </dgm:pt>
    <dgm:pt modelId="{39550782-A943-4B49-9555-15B7A7454E26}" type="pres">
      <dgm:prSet presAssocID="{81EE79B5-2540-4728-9672-00E7EE9F04ED}" presName="node" presStyleLbl="node1" presStyleIdx="1" presStyleCnt="5">
        <dgm:presLayoutVars>
          <dgm:bulletEnabled val="1"/>
        </dgm:presLayoutVars>
      </dgm:prSet>
      <dgm:spPr/>
    </dgm:pt>
    <dgm:pt modelId="{41054666-040A-4E3B-97BC-D46001ADE231}" type="pres">
      <dgm:prSet presAssocID="{81EE79B5-2540-4728-9672-00E7EE9F04ED}" presName="spNode" presStyleCnt="0"/>
      <dgm:spPr/>
    </dgm:pt>
    <dgm:pt modelId="{046C8813-86C2-4CBA-A667-E926CCB324F9}" type="pres">
      <dgm:prSet presAssocID="{C18524B4-7ED3-4BAD-8EE1-5E6F3D0965BA}" presName="sibTrans" presStyleLbl="sibTrans1D1" presStyleIdx="1" presStyleCnt="5"/>
      <dgm:spPr/>
    </dgm:pt>
    <dgm:pt modelId="{FD25A7D1-206F-4C69-B5AB-0A93E45BF6DC}" type="pres">
      <dgm:prSet presAssocID="{1B00C086-F1E6-4DED-8E15-AEB52FC1DDBC}" presName="node" presStyleLbl="node1" presStyleIdx="2" presStyleCnt="5" custRadScaleRad="93028" custRadScaleInc="3415">
        <dgm:presLayoutVars>
          <dgm:bulletEnabled val="1"/>
        </dgm:presLayoutVars>
      </dgm:prSet>
      <dgm:spPr/>
    </dgm:pt>
    <dgm:pt modelId="{E33626F4-766F-4B89-8E7B-DEB95EC120BA}" type="pres">
      <dgm:prSet presAssocID="{1B00C086-F1E6-4DED-8E15-AEB52FC1DDBC}" presName="spNode" presStyleCnt="0"/>
      <dgm:spPr/>
    </dgm:pt>
    <dgm:pt modelId="{2B9A14E8-7CA5-4F31-BF91-5091C2AB2659}" type="pres">
      <dgm:prSet presAssocID="{73629C1F-3477-4EE7-9235-5EF7FD72D44D}" presName="sibTrans" presStyleLbl="sibTrans1D1" presStyleIdx="2" presStyleCnt="5"/>
      <dgm:spPr/>
    </dgm:pt>
    <dgm:pt modelId="{046662F8-5C67-4BEF-8C14-C9D20C905E43}" type="pres">
      <dgm:prSet presAssocID="{EB0E7E5C-EF51-4BCF-A427-61E78508A703}" presName="node" presStyleLbl="node1" presStyleIdx="3" presStyleCnt="5">
        <dgm:presLayoutVars>
          <dgm:bulletEnabled val="1"/>
        </dgm:presLayoutVars>
      </dgm:prSet>
      <dgm:spPr/>
    </dgm:pt>
    <dgm:pt modelId="{26423AFF-BE7A-4318-82E2-8214C60D744D}" type="pres">
      <dgm:prSet presAssocID="{EB0E7E5C-EF51-4BCF-A427-61E78508A703}" presName="spNode" presStyleCnt="0"/>
      <dgm:spPr/>
    </dgm:pt>
    <dgm:pt modelId="{DA6C9B00-C304-41EE-9E2C-9454BB2A399C}" type="pres">
      <dgm:prSet presAssocID="{85DF5B97-711F-4ECE-A460-4046135FF17E}" presName="sibTrans" presStyleLbl="sibTrans1D1" presStyleIdx="3" presStyleCnt="5"/>
      <dgm:spPr/>
    </dgm:pt>
    <dgm:pt modelId="{12AD60CB-0192-4B33-9DB1-DC4CDB89B0AC}" type="pres">
      <dgm:prSet presAssocID="{011C9C37-1030-4057-918B-7152EDE2AA80}" presName="node" presStyleLbl="node1" presStyleIdx="4" presStyleCnt="5">
        <dgm:presLayoutVars>
          <dgm:bulletEnabled val="1"/>
        </dgm:presLayoutVars>
      </dgm:prSet>
      <dgm:spPr/>
    </dgm:pt>
    <dgm:pt modelId="{58A4358F-0FC7-40B1-8926-6E61FC91FDE5}" type="pres">
      <dgm:prSet presAssocID="{011C9C37-1030-4057-918B-7152EDE2AA80}" presName="spNode" presStyleCnt="0"/>
      <dgm:spPr/>
    </dgm:pt>
    <dgm:pt modelId="{296721E8-B30D-405A-A5C9-C0EA1EC1CCBA}" type="pres">
      <dgm:prSet presAssocID="{AD2C19FF-D573-458A-827A-66975B15B643}" presName="sibTrans" presStyleLbl="sibTrans1D1" presStyleIdx="4" presStyleCnt="5"/>
      <dgm:spPr/>
    </dgm:pt>
  </dgm:ptLst>
  <dgm:cxnLst>
    <dgm:cxn modelId="{5C511B12-95F7-4A09-B73C-71CE7C51AE9B}" type="presOf" srcId="{5145697D-4D01-42E2-BE72-3591A4C9431C}" destId="{AB1A9515-5451-4868-83B8-38D211E37703}" srcOrd="0" destOrd="0" presId="urn:microsoft.com/office/officeart/2005/8/layout/cycle5"/>
    <dgm:cxn modelId="{5A6B5E15-4AF2-4BFD-ABEB-3CA4923A2875}" srcId="{004C5DD2-C656-44F2-85C0-9EE4FCA6286C}" destId="{EB0E7E5C-EF51-4BCF-A427-61E78508A703}" srcOrd="3" destOrd="0" parTransId="{CCF68E5C-37C9-4284-8865-C287EDCDFDFF}" sibTransId="{85DF5B97-711F-4ECE-A460-4046135FF17E}"/>
    <dgm:cxn modelId="{5B448B18-2C2F-458B-8444-2C941DDCA777}" type="presOf" srcId="{AD2C19FF-D573-458A-827A-66975B15B643}" destId="{296721E8-B30D-405A-A5C9-C0EA1EC1CCBA}" srcOrd="0" destOrd="0" presId="urn:microsoft.com/office/officeart/2005/8/layout/cycle5"/>
    <dgm:cxn modelId="{4D24453D-697A-43DA-A5D3-7C9F7CBD7D1A}" type="presOf" srcId="{1B00C086-F1E6-4DED-8E15-AEB52FC1DDBC}" destId="{FD25A7D1-206F-4C69-B5AB-0A93E45BF6DC}" srcOrd="0" destOrd="0" presId="urn:microsoft.com/office/officeart/2005/8/layout/cycle5"/>
    <dgm:cxn modelId="{7FEE6965-703D-477A-83BC-1C223E0E6B67}" srcId="{004C5DD2-C656-44F2-85C0-9EE4FCA6286C}" destId="{1B00C086-F1E6-4DED-8E15-AEB52FC1DDBC}" srcOrd="2" destOrd="0" parTransId="{6F13503E-5262-45A1-B2E1-390F5C712A53}" sibTransId="{73629C1F-3477-4EE7-9235-5EF7FD72D44D}"/>
    <dgm:cxn modelId="{D3FB5647-66EF-4C9D-8866-8526618D31F8}" srcId="{004C5DD2-C656-44F2-85C0-9EE4FCA6286C}" destId="{81EE79B5-2540-4728-9672-00E7EE9F04ED}" srcOrd="1" destOrd="0" parTransId="{C3506C3E-B1FB-4438-9BB0-C9061375749F}" sibTransId="{C18524B4-7ED3-4BAD-8EE1-5E6F3D0965BA}"/>
    <dgm:cxn modelId="{79D77A51-28CD-4B70-A74C-4B629B7B47BA}" type="presOf" srcId="{EB0E7E5C-EF51-4BCF-A427-61E78508A703}" destId="{046662F8-5C67-4BEF-8C14-C9D20C905E43}" srcOrd="0" destOrd="0" presId="urn:microsoft.com/office/officeart/2005/8/layout/cycle5"/>
    <dgm:cxn modelId="{4A00B491-FCFC-45DD-A502-254EB3E4048C}" type="presOf" srcId="{011C9C37-1030-4057-918B-7152EDE2AA80}" destId="{12AD60CB-0192-4B33-9DB1-DC4CDB89B0AC}" srcOrd="0" destOrd="0" presId="urn:microsoft.com/office/officeart/2005/8/layout/cycle5"/>
    <dgm:cxn modelId="{365550A3-9A8C-42E6-B5BA-37848020B660}" srcId="{004C5DD2-C656-44F2-85C0-9EE4FCA6286C}" destId="{011C9C37-1030-4057-918B-7152EDE2AA80}" srcOrd="4" destOrd="0" parTransId="{25D46742-FD6F-424E-8DDF-7EA0C1665D93}" sibTransId="{AD2C19FF-D573-458A-827A-66975B15B643}"/>
    <dgm:cxn modelId="{5C4CAAAA-A828-4466-BEDF-D3DE0ADC13E5}" srcId="{004C5DD2-C656-44F2-85C0-9EE4FCA6286C}" destId="{5145697D-4D01-42E2-BE72-3591A4C9431C}" srcOrd="0" destOrd="0" parTransId="{F5C7ACEF-775F-4A60-9393-0F656C1D3D3B}" sibTransId="{F056B285-13C4-4A64-9664-B9D7019C0835}"/>
    <dgm:cxn modelId="{900B3DAB-02E8-494E-A377-8FA38E61F004}" type="presOf" srcId="{85DF5B97-711F-4ECE-A460-4046135FF17E}" destId="{DA6C9B00-C304-41EE-9E2C-9454BB2A399C}" srcOrd="0" destOrd="0" presId="urn:microsoft.com/office/officeart/2005/8/layout/cycle5"/>
    <dgm:cxn modelId="{1E426CAC-27C3-44FC-B767-C3B44427E5E6}" type="presOf" srcId="{C18524B4-7ED3-4BAD-8EE1-5E6F3D0965BA}" destId="{046C8813-86C2-4CBA-A667-E926CCB324F9}" srcOrd="0" destOrd="0" presId="urn:microsoft.com/office/officeart/2005/8/layout/cycle5"/>
    <dgm:cxn modelId="{F48518AF-5CF3-4C01-94AD-65E96B1ACBF5}" type="presOf" srcId="{004C5DD2-C656-44F2-85C0-9EE4FCA6286C}" destId="{B21386FE-A486-4154-8C9C-E7AD6D6999A5}" srcOrd="0" destOrd="0" presId="urn:microsoft.com/office/officeart/2005/8/layout/cycle5"/>
    <dgm:cxn modelId="{46E16ED2-D601-4516-BBFD-30ADA2ADDE39}" type="presOf" srcId="{F056B285-13C4-4A64-9664-B9D7019C0835}" destId="{BB9EFAC4-BD0A-4A30-8441-56DABC3A87B8}" srcOrd="0" destOrd="0" presId="urn:microsoft.com/office/officeart/2005/8/layout/cycle5"/>
    <dgm:cxn modelId="{7F532BD5-2F43-44E7-98ED-80F0F6FC4208}" type="presOf" srcId="{73629C1F-3477-4EE7-9235-5EF7FD72D44D}" destId="{2B9A14E8-7CA5-4F31-BF91-5091C2AB2659}" srcOrd="0" destOrd="0" presId="urn:microsoft.com/office/officeart/2005/8/layout/cycle5"/>
    <dgm:cxn modelId="{AD97E3E1-8A23-4C71-9B7A-39CB716A431B}" type="presOf" srcId="{81EE79B5-2540-4728-9672-00E7EE9F04ED}" destId="{39550782-A943-4B49-9555-15B7A7454E26}" srcOrd="0" destOrd="0" presId="urn:microsoft.com/office/officeart/2005/8/layout/cycle5"/>
    <dgm:cxn modelId="{C20DEB5C-F252-4589-BCCA-B6D54B1F268E}" type="presParOf" srcId="{B21386FE-A486-4154-8C9C-E7AD6D6999A5}" destId="{AB1A9515-5451-4868-83B8-38D211E37703}" srcOrd="0" destOrd="0" presId="urn:microsoft.com/office/officeart/2005/8/layout/cycle5"/>
    <dgm:cxn modelId="{3E6D968F-8351-4601-9FBE-1753C1DA7763}" type="presParOf" srcId="{B21386FE-A486-4154-8C9C-E7AD6D6999A5}" destId="{27987AD8-C74F-468B-85D6-3D00971FE97F}" srcOrd="1" destOrd="0" presId="urn:microsoft.com/office/officeart/2005/8/layout/cycle5"/>
    <dgm:cxn modelId="{B44AF3BE-C0C8-422B-9878-066AB913DB81}" type="presParOf" srcId="{B21386FE-A486-4154-8C9C-E7AD6D6999A5}" destId="{BB9EFAC4-BD0A-4A30-8441-56DABC3A87B8}" srcOrd="2" destOrd="0" presId="urn:microsoft.com/office/officeart/2005/8/layout/cycle5"/>
    <dgm:cxn modelId="{A8D41580-65E9-4954-8B63-7EFFD32068E1}" type="presParOf" srcId="{B21386FE-A486-4154-8C9C-E7AD6D6999A5}" destId="{39550782-A943-4B49-9555-15B7A7454E26}" srcOrd="3" destOrd="0" presId="urn:microsoft.com/office/officeart/2005/8/layout/cycle5"/>
    <dgm:cxn modelId="{AA76385A-07A0-4D75-897A-146CA65A0F81}" type="presParOf" srcId="{B21386FE-A486-4154-8C9C-E7AD6D6999A5}" destId="{41054666-040A-4E3B-97BC-D46001ADE231}" srcOrd="4" destOrd="0" presId="urn:microsoft.com/office/officeart/2005/8/layout/cycle5"/>
    <dgm:cxn modelId="{D5AD1F97-0303-415F-92FA-AF6B2D787373}" type="presParOf" srcId="{B21386FE-A486-4154-8C9C-E7AD6D6999A5}" destId="{046C8813-86C2-4CBA-A667-E926CCB324F9}" srcOrd="5" destOrd="0" presId="urn:microsoft.com/office/officeart/2005/8/layout/cycle5"/>
    <dgm:cxn modelId="{A501FA7F-02EE-48A6-9436-7F09870216B8}" type="presParOf" srcId="{B21386FE-A486-4154-8C9C-E7AD6D6999A5}" destId="{FD25A7D1-206F-4C69-B5AB-0A93E45BF6DC}" srcOrd="6" destOrd="0" presId="urn:microsoft.com/office/officeart/2005/8/layout/cycle5"/>
    <dgm:cxn modelId="{C9570419-F4C4-48F9-9B40-85039D8281B7}" type="presParOf" srcId="{B21386FE-A486-4154-8C9C-E7AD6D6999A5}" destId="{E33626F4-766F-4B89-8E7B-DEB95EC120BA}" srcOrd="7" destOrd="0" presId="urn:microsoft.com/office/officeart/2005/8/layout/cycle5"/>
    <dgm:cxn modelId="{2AC4FAEB-8662-41B3-8C94-1D4687DBFE68}" type="presParOf" srcId="{B21386FE-A486-4154-8C9C-E7AD6D6999A5}" destId="{2B9A14E8-7CA5-4F31-BF91-5091C2AB2659}" srcOrd="8" destOrd="0" presId="urn:microsoft.com/office/officeart/2005/8/layout/cycle5"/>
    <dgm:cxn modelId="{FC053203-51A4-4303-BD49-DABCCB82C58D}" type="presParOf" srcId="{B21386FE-A486-4154-8C9C-E7AD6D6999A5}" destId="{046662F8-5C67-4BEF-8C14-C9D20C905E43}" srcOrd="9" destOrd="0" presId="urn:microsoft.com/office/officeart/2005/8/layout/cycle5"/>
    <dgm:cxn modelId="{B777DB9D-2BC1-4CD7-90B6-5AD7B4236735}" type="presParOf" srcId="{B21386FE-A486-4154-8C9C-E7AD6D6999A5}" destId="{26423AFF-BE7A-4318-82E2-8214C60D744D}" srcOrd="10" destOrd="0" presId="urn:microsoft.com/office/officeart/2005/8/layout/cycle5"/>
    <dgm:cxn modelId="{7898598F-A38B-472D-89E2-F9E3B606BCB7}" type="presParOf" srcId="{B21386FE-A486-4154-8C9C-E7AD6D6999A5}" destId="{DA6C9B00-C304-41EE-9E2C-9454BB2A399C}" srcOrd="11" destOrd="0" presId="urn:microsoft.com/office/officeart/2005/8/layout/cycle5"/>
    <dgm:cxn modelId="{D0873A73-ADD9-4637-8428-39C09991366D}" type="presParOf" srcId="{B21386FE-A486-4154-8C9C-E7AD6D6999A5}" destId="{12AD60CB-0192-4B33-9DB1-DC4CDB89B0AC}" srcOrd="12" destOrd="0" presId="urn:microsoft.com/office/officeart/2005/8/layout/cycle5"/>
    <dgm:cxn modelId="{B16E8839-FEC1-4546-90EC-90F2CB9E11B9}" type="presParOf" srcId="{B21386FE-A486-4154-8C9C-E7AD6D6999A5}" destId="{58A4358F-0FC7-40B1-8926-6E61FC91FDE5}" srcOrd="13" destOrd="0" presId="urn:microsoft.com/office/officeart/2005/8/layout/cycle5"/>
    <dgm:cxn modelId="{63E341AE-3AA2-49C9-8AB8-4956BB53A7CE}" type="presParOf" srcId="{B21386FE-A486-4154-8C9C-E7AD6D6999A5}" destId="{296721E8-B30D-405A-A5C9-C0EA1EC1CCB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A9515-5451-4868-83B8-38D211E37703}">
      <dsp:nvSpPr>
        <dsp:cNvPr id="0" name=""/>
        <dsp:cNvSpPr/>
      </dsp:nvSpPr>
      <dsp:spPr>
        <a:xfrm>
          <a:off x="1332851" y="109028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1367079" y="143256"/>
        <a:ext cx="1010257" cy="632707"/>
      </dsp:txXfrm>
    </dsp:sp>
    <dsp:sp modelId="{BB9EFAC4-BD0A-4A30-8441-56DABC3A87B8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2083780" y="178275"/>
              </a:moveTo>
              <a:arcTo wR="1400096" hR="1400096" stAng="17953781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50782-A943-4B49-9555-15B7A7454E26}">
      <dsp:nvSpPr>
        <dsp:cNvPr id="0" name=""/>
        <dsp:cNvSpPr/>
      </dsp:nvSpPr>
      <dsp:spPr>
        <a:xfrm>
          <a:off x="2664422" y="1076471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2698650" y="1110699"/>
        <a:ext cx="1010257" cy="632707"/>
      </dsp:txXfrm>
    </dsp:sp>
    <dsp:sp modelId="{046C8813-86C2-4CBA-A667-E926CCB324F9}">
      <dsp:nvSpPr>
        <dsp:cNvPr id="0" name=""/>
        <dsp:cNvSpPr/>
      </dsp:nvSpPr>
      <dsp:spPr>
        <a:xfrm>
          <a:off x="472201" y="293947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2777147" y="1653078"/>
              </a:moveTo>
              <a:arcTo wR="1400096" hR="1400096" stAng="624594" swAng="1291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5A7D1-206F-4C69-B5AB-0A93E45BF6DC}">
      <dsp:nvSpPr>
        <dsp:cNvPr id="0" name=""/>
        <dsp:cNvSpPr/>
      </dsp:nvSpPr>
      <dsp:spPr>
        <a:xfrm>
          <a:off x="2083279" y="2573697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2117507" y="2607925"/>
        <a:ext cx="1010257" cy="632707"/>
      </dsp:txXfrm>
    </dsp:sp>
    <dsp:sp modelId="{2B9A14E8-7CA5-4F31-BF91-5091C2AB2659}">
      <dsp:nvSpPr>
        <dsp:cNvPr id="0" name=""/>
        <dsp:cNvSpPr/>
      </dsp:nvSpPr>
      <dsp:spPr>
        <a:xfrm>
          <a:off x="200432" y="430637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1787433" y="2745548"/>
              </a:moveTo>
              <a:arcTo wR="1400096" hR="1400096" stAng="4436378" swAng="746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662F8-5C67-4BEF-8C14-C9D20C905E43}">
      <dsp:nvSpPr>
        <dsp:cNvPr id="0" name=""/>
        <dsp:cNvSpPr/>
      </dsp:nvSpPr>
      <dsp:spPr>
        <a:xfrm>
          <a:off x="509895" y="2641826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544123" y="2676054"/>
        <a:ext cx="1010257" cy="632707"/>
      </dsp:txXfrm>
    </dsp:sp>
    <dsp:sp modelId="{DA6C9B00-C304-41EE-9E2C-9454BB2A399C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148494" y="2027601"/>
              </a:moveTo>
              <a:arcTo wR="1400096" hR="1400096" stAng="9202356" swAng="1359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D60CB-0192-4B33-9DB1-DC4CDB89B0AC}">
      <dsp:nvSpPr>
        <dsp:cNvPr id="0" name=""/>
        <dsp:cNvSpPr/>
      </dsp:nvSpPr>
      <dsp:spPr>
        <a:xfrm>
          <a:off x="1280" y="1076471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35508" y="1110699"/>
        <a:ext cx="1010257" cy="632707"/>
      </dsp:txXfrm>
    </dsp:sp>
    <dsp:sp modelId="{296721E8-B30D-405A-A5C9-C0EA1EC1CCBA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336839" y="489188"/>
              </a:moveTo>
              <a:arcTo wR="1400096" hR="1400096" stAng="13235229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3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6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9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54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0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8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1AF3-0017-44C0-AD0D-2E1B29316FC6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1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72" y="4941168"/>
            <a:ext cx="98272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13184" y="1628800"/>
            <a:ext cx="8229600" cy="475252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l-PL" sz="6200" b="1" dirty="0"/>
              <a:t>Kierunek</a:t>
            </a:r>
            <a:endParaRPr lang="pl-PL" sz="6200" dirty="0"/>
          </a:p>
          <a:p>
            <a:pPr marL="0" indent="0" algn="ctr">
              <a:buNone/>
            </a:pPr>
            <a:r>
              <a:rPr lang="pl-PL" sz="6200" b="1" dirty="0"/>
              <a:t>………………………………………….. (20 pkt. )</a:t>
            </a:r>
            <a:endParaRPr lang="pl-PL" sz="62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4900" b="1" dirty="0"/>
              <a:t>Specjalność:…………………………………………………………… (16 pkt.)</a:t>
            </a:r>
            <a:endParaRPr lang="pl-PL" sz="49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6200" b="1" dirty="0">
                <a:solidFill>
                  <a:srgbClr val="002060"/>
                </a:solidFill>
              </a:rPr>
              <a:t>Imię i Nazwisko (20 pkt)</a:t>
            </a:r>
            <a:endParaRPr lang="pl-PL" sz="6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5500" b="1" dirty="0">
                <a:solidFill>
                  <a:srgbClr val="002060"/>
                </a:solidFill>
              </a:rPr>
              <a:t>Nr albumu    XXXXX  (18pkt</a:t>
            </a:r>
            <a:r>
              <a:rPr lang="pl-PL" sz="7500" b="1" dirty="0">
                <a:solidFill>
                  <a:srgbClr val="002060"/>
                </a:solidFill>
              </a:rPr>
              <a:t>)</a:t>
            </a:r>
            <a:endParaRPr lang="pl-PL" sz="7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6200" b="1" dirty="0">
                <a:solidFill>
                  <a:srgbClr val="006600"/>
                </a:solidFill>
              </a:rPr>
              <a:t>Tytuł projektu inżynierskiego/licencjackiego w języku polskim (20 pkt)</a:t>
            </a:r>
            <a:endParaRPr lang="pl-PL" sz="6200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pl-PL" sz="5500" b="1" dirty="0">
                <a:solidFill>
                  <a:srgbClr val="006600"/>
                </a:solidFill>
              </a:rPr>
              <a:t>Tytuł </a:t>
            </a:r>
            <a:r>
              <a:rPr lang="pl-PL" sz="6000" b="1" dirty="0">
                <a:solidFill>
                  <a:srgbClr val="006600"/>
                </a:solidFill>
              </a:rPr>
              <a:t>projektu inżynierskiego/licencjackiego</a:t>
            </a:r>
            <a:r>
              <a:rPr lang="pl-PL" sz="5500" b="1" dirty="0">
                <a:solidFill>
                  <a:srgbClr val="006600"/>
                </a:solidFill>
              </a:rPr>
              <a:t>  w języku angielskim (12 pkt)</a:t>
            </a:r>
            <a:endParaRPr lang="pl-PL" sz="5500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4600" b="1" dirty="0"/>
              <a:t>Projekt inżynierski/ </a:t>
            </a:r>
            <a:r>
              <a:rPr lang="pl-PL" sz="4600" b="1"/>
              <a:t>licencjacki (</a:t>
            </a:r>
            <a:r>
              <a:rPr lang="pl-PL" sz="4600" b="1" dirty="0"/>
              <a:t>15 pkt)</a:t>
            </a:r>
            <a:endParaRPr lang="pl-PL" sz="4600" dirty="0"/>
          </a:p>
          <a:p>
            <a:pPr marL="0" indent="0" algn="ctr">
              <a:buNone/>
            </a:pPr>
            <a:r>
              <a:rPr lang="pl-PL" sz="4600" b="1" dirty="0"/>
              <a:t>Opiekun seminarium dyplomowego …………… </a:t>
            </a:r>
            <a:endParaRPr lang="pl-PL" sz="46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</a:p>
          <a:p>
            <a:pPr marL="0" indent="0" algn="ctr">
              <a:buNone/>
            </a:pPr>
            <a:r>
              <a:rPr lang="pl-PL" sz="6200" b="1" dirty="0"/>
              <a:t>Lublin 202… (20 pkt) </a:t>
            </a:r>
            <a:endParaRPr lang="pl-PL" sz="6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0417"/>
            <a:ext cx="7560840" cy="16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5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07904" y="4766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002060"/>
                </a:solidFill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68801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Cel projektu inżynierskiego/licencjackiego</a:t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(zagadnienia problemowego)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6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b="1" dirty="0">
                <a:solidFill>
                  <a:srgbClr val="002060"/>
                </a:solidFill>
              </a:rPr>
              <a:t>Założenia metodyczne projektu inżynierskiego/ licencjackiego </a:t>
            </a:r>
            <a:br>
              <a:rPr lang="pl-PL" sz="3400" b="1" dirty="0">
                <a:solidFill>
                  <a:srgbClr val="002060"/>
                </a:solidFill>
              </a:rPr>
            </a:br>
            <a:r>
              <a:rPr lang="pl-PL" sz="3400" b="1" dirty="0">
                <a:solidFill>
                  <a:srgbClr val="002060"/>
                </a:solidFill>
              </a:rPr>
              <a:t>(zagadnienia problemowego)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Opis projektu inżynierskiego / opracowanie zagadnienia problemowego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Sposób opisu schematów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Opis tekstowy schematu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Schemat autorski, np.: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2244933"/>
              </p:ext>
            </p:extLst>
          </p:nvPr>
        </p:nvGraphicFramePr>
        <p:xfrm>
          <a:off x="4932040" y="2204864"/>
          <a:ext cx="3744416" cy="349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Sposób opisu tabel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Tabela 1. Bioaktywne substancje w surowcach roślinnych</a:t>
            </a:r>
          </a:p>
          <a:p>
            <a:pPr marL="0" indent="0">
              <a:buNone/>
            </a:pP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86468"/>
              </p:ext>
            </p:extLst>
          </p:nvPr>
        </p:nvGraphicFramePr>
        <p:xfrm>
          <a:off x="1115616" y="2348880"/>
          <a:ext cx="6744072" cy="321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Substancje bioaktywne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Surowce roślinne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Właściwości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Bibliografia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r>
                        <a:rPr lang="pl-PL" sz="1800" dirty="0" err="1"/>
                        <a:t>Astaksantyna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Ryby, algi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Przeciwutleniające, przeciwbólowe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[1, 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r>
                        <a:rPr lang="pl-PL" sz="1800" dirty="0"/>
                        <a:t>Kwercetyna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Owoce i  warzywa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Przeciwzapalne, przeciwnowotworowe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[2, 5, 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877054" cy="44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Sposób umieszczania rycin / zdjęć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Rycina 1. Składniki bioaktywne w surowcach roślinnych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[3, 6]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1.      ……………</a:t>
            </a:r>
          </a:p>
          <a:p>
            <a:pPr marL="514350" indent="-514350">
              <a:buAutoNum type="arabicPeriod" startAt="2"/>
            </a:pPr>
            <a:r>
              <a:rPr lang="pl-PL" sz="2000" dirty="0"/>
              <a:t>……………</a:t>
            </a:r>
          </a:p>
          <a:p>
            <a:pPr marL="514350" indent="-514350">
              <a:buAutoNum type="arabicPeriod" startAt="2"/>
            </a:pPr>
            <a:r>
              <a:rPr lang="pl-PL" sz="2000" dirty="0"/>
              <a:t>…………..</a:t>
            </a:r>
          </a:p>
          <a:p>
            <a:pPr marL="514350" indent="-514350">
              <a:buAutoNum type="arabicPeriod" startAt="2"/>
            </a:pPr>
            <a:r>
              <a:rPr lang="pl-PL" sz="2000" dirty="0"/>
              <a:t>…………..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192</Words>
  <Application>Microsoft Office PowerPoint</Application>
  <PresentationFormat>Pokaz na ekranie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Cel projektu inżynierskiego/licencjackiego (zagadnienia problemowego)</vt:lpstr>
      <vt:lpstr>Założenia metodyczne projektu inżynierskiego/ licencjackiego  (zagadnienia problemowego)</vt:lpstr>
      <vt:lpstr>Opis projektu inżynierskiego / opracowanie zagadnienia problemowego</vt:lpstr>
      <vt:lpstr>Sposób opisu schematów</vt:lpstr>
      <vt:lpstr>Sposób opisu tabel</vt:lpstr>
      <vt:lpstr>Sposób umieszczania rycin / zdjęć</vt:lpstr>
      <vt:lpstr>Podsumowanie</vt:lpstr>
      <vt:lpstr>Bibliografia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UNIWERSYTET PRZYRODNICZY w LUBLINIE (28 pkt.) WYDZIAŁ NAUK O ZWIERZĘTACH I BIOGOSPODARKI</dc:title>
  <dc:creator>user</dc:creator>
  <cp:lastModifiedBy>Bożena</cp:lastModifiedBy>
  <cp:revision>11</cp:revision>
  <dcterms:created xsi:type="dcterms:W3CDTF">2021-10-11T19:29:39Z</dcterms:created>
  <dcterms:modified xsi:type="dcterms:W3CDTF">2022-12-12T10:47:36Z</dcterms:modified>
</cp:coreProperties>
</file>